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8" r:id="rId2"/>
    <p:sldId id="256" r:id="rId3"/>
    <p:sldId id="257" r:id="rId4"/>
    <p:sldId id="258" r:id="rId5"/>
    <p:sldId id="259" r:id="rId6"/>
    <p:sldId id="260" r:id="rId7"/>
    <p:sldId id="264" r:id="rId8"/>
    <p:sldId id="290" r:id="rId9"/>
    <p:sldId id="265" r:id="rId10"/>
    <p:sldId id="266" r:id="rId11"/>
    <p:sldId id="267" r:id="rId12"/>
    <p:sldId id="268" r:id="rId13"/>
    <p:sldId id="269" r:id="rId14"/>
    <p:sldId id="270" r:id="rId15"/>
    <p:sldId id="292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3" r:id="rId26"/>
    <p:sldId id="295" r:id="rId27"/>
    <p:sldId id="296" r:id="rId28"/>
  </p:sldIdLst>
  <p:sldSz cx="18288000" cy="10287000"/>
  <p:notesSz cx="6858000" cy="9144000"/>
  <p:embeddedFontLst>
    <p:embeddedFont>
      <p:font typeface="Poppins" panose="00000500000000000000" pitchFamily="2" charset="0"/>
      <p:regular r:id="rId30"/>
      <p:bold r:id="rId31"/>
    </p:embeddedFont>
    <p:embeddedFont>
      <p:font typeface="Poppins Bold" panose="00000800000000000000" charset="0"/>
      <p:regular r:id="rId32"/>
    </p:embeddedFont>
    <p:embeddedFont>
      <p:font typeface="Poppins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C34"/>
    <a:srgbClr val="001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1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DCEC-BAE2-4986-A2C6-882D4B25CE00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F4D72-8DAE-44EE-9D64-A7ADECDC2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93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F4D72-8DAE-44EE-9D64-A7ADECDC2A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2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F4D72-8DAE-44EE-9D64-A7ADECDC2A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7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sv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sv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sv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14.jpe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5C8857-CDE7-7341-11D9-AEAFD99E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13716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E195411F-3084-00ED-B3D8-444EF5F85CCD}"/>
              </a:ext>
            </a:extLst>
          </p:cNvPr>
          <p:cNvGrpSpPr/>
          <p:nvPr/>
        </p:nvGrpSpPr>
        <p:grpSpPr>
          <a:xfrm>
            <a:off x="19050557" y="5358871"/>
            <a:ext cx="8914843" cy="704094"/>
            <a:chOff x="0" y="0"/>
            <a:chExt cx="2347942" cy="18544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5B3ACB0-3CBC-FB02-2764-63D91BFCBDE9}"/>
                </a:ext>
              </a:extLst>
            </p:cNvPr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477FA91-1046-2989-46D9-3BA8DF5B1924}"/>
                </a:ext>
              </a:extLst>
            </p:cNvPr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C7624D66-7DC3-901E-AA14-807DAB098D90}"/>
              </a:ext>
            </a:extLst>
          </p:cNvPr>
          <p:cNvGrpSpPr/>
          <p:nvPr/>
        </p:nvGrpSpPr>
        <p:grpSpPr>
          <a:xfrm>
            <a:off x="-12716246" y="677665"/>
            <a:ext cx="12563846" cy="1184797"/>
            <a:chOff x="0" y="0"/>
            <a:chExt cx="3308997" cy="312045"/>
          </a:xfrm>
        </p:grpSpPr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FB516BB5-F6C5-6156-3D3A-66F4C2161CF7}"/>
                </a:ext>
              </a:extLst>
            </p:cNvPr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EF263AD0-8BFE-21B9-154F-9195CE4EADCC}"/>
                </a:ext>
              </a:extLst>
            </p:cNvPr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3">
            <a:extLst>
              <a:ext uri="{FF2B5EF4-FFF2-40B4-BE49-F238E27FC236}">
                <a16:creationId xmlns:a16="http://schemas.microsoft.com/office/drawing/2014/main" id="{CDD4E1DA-52C0-B858-5E52-6D237212B8A7}"/>
              </a:ext>
            </a:extLst>
          </p:cNvPr>
          <p:cNvSpPr txBox="1"/>
          <p:nvPr/>
        </p:nvSpPr>
        <p:spPr>
          <a:xfrm>
            <a:off x="1486376" y="-1790700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BF0FA3AC-D415-4162-AABE-E9F41EFF6038}"/>
              </a:ext>
            </a:extLst>
          </p:cNvPr>
          <p:cNvSpPr txBox="1"/>
          <p:nvPr/>
        </p:nvSpPr>
        <p:spPr>
          <a:xfrm>
            <a:off x="1610201" y="11176000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3245C1A6-5D9C-E53D-0709-7F8A558CAFF0}"/>
              </a:ext>
            </a:extLst>
          </p:cNvPr>
          <p:cNvSpPr txBox="1"/>
          <p:nvPr/>
        </p:nvSpPr>
        <p:spPr>
          <a:xfrm>
            <a:off x="19242238" y="5436281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CE3E1448-A5EE-CC77-B715-B4FDE4A9C549}"/>
              </a:ext>
            </a:extLst>
          </p:cNvPr>
          <p:cNvSpPr txBox="1"/>
          <p:nvPr/>
        </p:nvSpPr>
        <p:spPr>
          <a:xfrm>
            <a:off x="-9975234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55441F69-0E40-D9FD-0956-E14605B8F4EB}"/>
              </a:ext>
            </a:extLst>
          </p:cNvPr>
          <p:cNvSpPr txBox="1"/>
          <p:nvPr/>
        </p:nvSpPr>
        <p:spPr>
          <a:xfrm>
            <a:off x="-7039528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02FB504A-F849-D411-EC4F-99A5AA6F36E6}"/>
              </a:ext>
            </a:extLst>
          </p:cNvPr>
          <p:cNvSpPr txBox="1"/>
          <p:nvPr/>
        </p:nvSpPr>
        <p:spPr>
          <a:xfrm>
            <a:off x="-3833915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id="{455A15BE-13EB-0196-3329-47800BB1B6EA}"/>
              </a:ext>
            </a:extLst>
          </p:cNvPr>
          <p:cNvSpPr/>
          <p:nvPr/>
        </p:nvSpPr>
        <p:spPr>
          <a:xfrm flipV="1">
            <a:off x="14706600" y="-54483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44AE193A-3AFC-6975-2B97-8B0EF9E75494}"/>
              </a:ext>
            </a:extLst>
          </p:cNvPr>
          <p:cNvSpPr/>
          <p:nvPr/>
        </p:nvSpPr>
        <p:spPr>
          <a:xfrm flipV="1">
            <a:off x="-7375768" y="74295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CA3854-D5BE-CE2C-90ED-A5B6FABFB82D}"/>
              </a:ext>
            </a:extLst>
          </p:cNvPr>
          <p:cNvGrpSpPr/>
          <p:nvPr/>
        </p:nvGrpSpPr>
        <p:grpSpPr>
          <a:xfrm>
            <a:off x="19621913" y="-6458573"/>
            <a:ext cx="4426555" cy="7207708"/>
            <a:chOff x="11775755" y="1314450"/>
            <a:chExt cx="4426555" cy="7207708"/>
          </a:xfrm>
        </p:grpSpPr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497948EE-1B67-F548-FA9C-20CD0B89E37A}"/>
                </a:ext>
              </a:extLst>
            </p:cNvPr>
            <p:cNvGrpSpPr/>
            <p:nvPr/>
          </p:nvGrpSpPr>
          <p:grpSpPr>
            <a:xfrm rot="5400000">
              <a:off x="10446064" y="2765911"/>
              <a:ext cx="7207708" cy="4304785"/>
              <a:chOff x="0" y="0"/>
              <a:chExt cx="751483" cy="448821"/>
            </a:xfrm>
          </p:grpSpPr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4D202573-2DDC-F473-BC1F-D0DD57736EFD}"/>
                  </a:ext>
                </a:extLst>
              </p:cNvPr>
              <p:cNvSpPr/>
              <p:nvPr/>
            </p:nvSpPr>
            <p:spPr>
              <a:xfrm>
                <a:off x="0" y="0"/>
                <a:ext cx="751483" cy="448821"/>
              </a:xfrm>
              <a:custGeom>
                <a:avLst/>
                <a:gdLst/>
                <a:ahLst/>
                <a:cxnLst/>
                <a:rect l="l" t="t" r="r" b="b"/>
                <a:pathLst>
                  <a:path w="751483" h="448821">
                    <a:moveTo>
                      <a:pt x="548283" y="0"/>
                    </a:moveTo>
                    <a:cubicBezTo>
                      <a:pt x="660507" y="0"/>
                      <a:pt x="751483" y="100472"/>
                      <a:pt x="751483" y="224411"/>
                    </a:cubicBezTo>
                    <a:cubicBezTo>
                      <a:pt x="751483" y="348349"/>
                      <a:pt x="660507" y="448821"/>
                      <a:pt x="548283" y="448821"/>
                    </a:cubicBezTo>
                    <a:lnTo>
                      <a:pt x="203200" y="448821"/>
                    </a:lnTo>
                    <a:cubicBezTo>
                      <a:pt x="90976" y="448821"/>
                      <a:pt x="0" y="348349"/>
                      <a:pt x="0" y="224411"/>
                    </a:cubicBezTo>
                    <a:cubicBezTo>
                      <a:pt x="0" y="10047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C50088">
                        <a:alpha val="100000"/>
                      </a:srgbClr>
                    </a:gs>
                    <a:gs pos="100000">
                      <a:srgbClr val="D58805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434112F7-1C1F-0A17-2857-FA8D558A80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51483" cy="505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2FC4C646-BFAB-83C9-0C1B-8B2BCB4581ED}"/>
                </a:ext>
              </a:extLst>
            </p:cNvPr>
            <p:cNvGrpSpPr/>
            <p:nvPr/>
          </p:nvGrpSpPr>
          <p:grpSpPr>
            <a:xfrm>
              <a:off x="12351283" y="1862461"/>
              <a:ext cx="3397270" cy="6111685"/>
              <a:chOff x="0" y="0"/>
              <a:chExt cx="3529740" cy="6350000"/>
            </a:xfrm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AC27B42D-C5F6-54A8-1704-2C533BD76F01}"/>
                  </a:ext>
                </a:extLst>
              </p:cNvPr>
              <p:cNvSpPr/>
              <p:nvPr/>
            </p:nvSpPr>
            <p:spPr>
              <a:xfrm>
                <a:off x="0" y="0"/>
                <a:ext cx="352974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529740" h="6350000">
                    <a:moveTo>
                      <a:pt x="1764870" y="6350000"/>
                    </a:moveTo>
                    <a:cubicBezTo>
                      <a:pt x="790662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90662" y="0"/>
                      <a:pt x="1764870" y="0"/>
                    </a:cubicBezTo>
                    <a:cubicBezTo>
                      <a:pt x="2739079" y="0"/>
                      <a:pt x="3529740" y="711200"/>
                      <a:pt x="3529740" y="1587500"/>
                    </a:cubicBezTo>
                    <a:lnTo>
                      <a:pt x="3529740" y="4762500"/>
                    </a:lnTo>
                    <a:cubicBezTo>
                      <a:pt x="3529740" y="5638800"/>
                      <a:pt x="2739079" y="6350000"/>
                      <a:pt x="176487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929" r="-9929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699CB6BA-C765-2712-3D69-4EA9E8ED2125}"/>
                </a:ext>
              </a:extLst>
            </p:cNvPr>
            <p:cNvGrpSpPr/>
            <p:nvPr/>
          </p:nvGrpSpPr>
          <p:grpSpPr>
            <a:xfrm>
              <a:off x="12239662" y="1937313"/>
              <a:ext cx="263882" cy="263882"/>
              <a:chOff x="0" y="0"/>
              <a:chExt cx="812800" cy="812800"/>
            </a:xfrm>
          </p:grpSpPr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5228D046-51FA-B6ED-22DD-7F47E53A0AC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A6AC4C28-2B37-EFF8-29EA-6B85E980AC9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0" name="Group 15">
              <a:extLst>
                <a:ext uri="{FF2B5EF4-FFF2-40B4-BE49-F238E27FC236}">
                  <a16:creationId xmlns:a16="http://schemas.microsoft.com/office/drawing/2014/main" id="{DC41B219-D529-253F-4F14-4C6E39E60E60}"/>
                </a:ext>
              </a:extLst>
            </p:cNvPr>
            <p:cNvGrpSpPr/>
            <p:nvPr/>
          </p:nvGrpSpPr>
          <p:grpSpPr>
            <a:xfrm>
              <a:off x="15814544" y="7403908"/>
              <a:ext cx="263882" cy="263882"/>
              <a:chOff x="0" y="0"/>
              <a:chExt cx="812800" cy="812800"/>
            </a:xfrm>
          </p:grpSpPr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9AC1367A-CFC7-A38C-896C-3C784A11B4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6" name="TextBox 17">
                <a:extLst>
                  <a:ext uri="{FF2B5EF4-FFF2-40B4-BE49-F238E27FC236}">
                    <a16:creationId xmlns:a16="http://schemas.microsoft.com/office/drawing/2014/main" id="{21EFF7B4-5B65-26B7-6A26-4774CD50A79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7" name="Group 18">
              <a:extLst>
                <a:ext uri="{FF2B5EF4-FFF2-40B4-BE49-F238E27FC236}">
                  <a16:creationId xmlns:a16="http://schemas.microsoft.com/office/drawing/2014/main" id="{54AB8854-DB78-36F1-5BC2-61C9251F238D}"/>
                </a:ext>
              </a:extLst>
            </p:cNvPr>
            <p:cNvGrpSpPr/>
            <p:nvPr/>
          </p:nvGrpSpPr>
          <p:grpSpPr>
            <a:xfrm>
              <a:off x="15795494" y="2201195"/>
              <a:ext cx="263882" cy="263882"/>
              <a:chOff x="0" y="0"/>
              <a:chExt cx="812800" cy="812800"/>
            </a:xfrm>
          </p:grpSpPr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9CF090CE-A1B3-68EF-E732-DCD613A24C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37B9AD7B-E701-0328-8AA2-78BC2A937F89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8" name="Group 21">
              <a:extLst>
                <a:ext uri="{FF2B5EF4-FFF2-40B4-BE49-F238E27FC236}">
                  <a16:creationId xmlns:a16="http://schemas.microsoft.com/office/drawing/2014/main" id="{884DF8DA-AF8F-76FF-6263-50CAED0F5232}"/>
                </a:ext>
              </a:extLst>
            </p:cNvPr>
            <p:cNvGrpSpPr/>
            <p:nvPr/>
          </p:nvGrpSpPr>
          <p:grpSpPr>
            <a:xfrm>
              <a:off x="11775755" y="5896038"/>
              <a:ext cx="263882" cy="263882"/>
              <a:chOff x="0" y="0"/>
              <a:chExt cx="812800" cy="812800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B450F786-8C61-60E1-A7E4-B9466FDF13D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0" name="TextBox 23">
                <a:extLst>
                  <a:ext uri="{FF2B5EF4-FFF2-40B4-BE49-F238E27FC236}">
                    <a16:creationId xmlns:a16="http://schemas.microsoft.com/office/drawing/2014/main" id="{478CA618-42F0-79D6-F8A6-538F7EC6DCDC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5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06091" y="6081549"/>
            <a:ext cx="9439838" cy="3064237"/>
            <a:chOff x="0" y="0"/>
            <a:chExt cx="2388522" cy="775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8522" cy="775331"/>
            </a:xfrm>
            <a:custGeom>
              <a:avLst/>
              <a:gdLst/>
              <a:ahLst/>
              <a:cxnLst/>
              <a:rect l="l" t="t" r="r" b="b"/>
              <a:pathLst>
                <a:path w="2388522" h="775331">
                  <a:moveTo>
                    <a:pt x="18863" y="0"/>
                  </a:moveTo>
                  <a:lnTo>
                    <a:pt x="2369659" y="0"/>
                  </a:lnTo>
                  <a:cubicBezTo>
                    <a:pt x="2380077" y="0"/>
                    <a:pt x="2388522" y="8445"/>
                    <a:pt x="2388522" y="18863"/>
                  </a:cubicBezTo>
                  <a:lnTo>
                    <a:pt x="2388522" y="756468"/>
                  </a:lnTo>
                  <a:cubicBezTo>
                    <a:pt x="2388522" y="766886"/>
                    <a:pt x="2380077" y="775331"/>
                    <a:pt x="2369659" y="775331"/>
                  </a:cubicBezTo>
                  <a:lnTo>
                    <a:pt x="18863" y="775331"/>
                  </a:lnTo>
                  <a:cubicBezTo>
                    <a:pt x="8445" y="775331"/>
                    <a:pt x="0" y="766886"/>
                    <a:pt x="0" y="756468"/>
                  </a:cubicBezTo>
                  <a:lnTo>
                    <a:pt x="0" y="18863"/>
                  </a:lnTo>
                  <a:cubicBezTo>
                    <a:pt x="0" y="8445"/>
                    <a:pt x="8445" y="0"/>
                    <a:pt x="18863" y="0"/>
                  </a:cubicBezTo>
                  <a:close/>
                </a:path>
              </a:pathLst>
            </a:custGeom>
            <a:blipFill>
              <a:blip r:embed="rId7"/>
              <a:stretch>
                <a:fillRect l="-1292" t="-4305" r="-1292" b="-235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262682"/>
            <a:ext cx="238122" cy="2381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27645" y="5601968"/>
            <a:ext cx="238122" cy="2381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30811" y="213027"/>
            <a:ext cx="8596833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262682"/>
            <a:ext cx="10875600" cy="3880818"/>
            <a:chOff x="0" y="0"/>
            <a:chExt cx="4432109" cy="1581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2109" cy="1581541"/>
            </a:xfrm>
            <a:custGeom>
              <a:avLst/>
              <a:gdLst/>
              <a:ahLst/>
              <a:cxnLst/>
              <a:rect l="l" t="t" r="r" b="b"/>
              <a:pathLst>
                <a:path w="4432109" h="1581541">
                  <a:moveTo>
                    <a:pt x="28864" y="0"/>
                  </a:moveTo>
                  <a:lnTo>
                    <a:pt x="4403245" y="0"/>
                  </a:lnTo>
                  <a:cubicBezTo>
                    <a:pt x="4419186" y="0"/>
                    <a:pt x="4432109" y="12923"/>
                    <a:pt x="4432109" y="28864"/>
                  </a:cubicBezTo>
                  <a:lnTo>
                    <a:pt x="4432109" y="1552677"/>
                  </a:lnTo>
                  <a:cubicBezTo>
                    <a:pt x="4432109" y="1568618"/>
                    <a:pt x="4419186" y="1581541"/>
                    <a:pt x="4403245" y="1581541"/>
                  </a:cubicBezTo>
                  <a:lnTo>
                    <a:pt x="28864" y="1581541"/>
                  </a:lnTo>
                  <a:cubicBezTo>
                    <a:pt x="12923" y="1581541"/>
                    <a:pt x="0" y="1568618"/>
                    <a:pt x="0" y="1552677"/>
                  </a:cubicBezTo>
                  <a:lnTo>
                    <a:pt x="0" y="28864"/>
                  </a:lnTo>
                  <a:cubicBezTo>
                    <a:pt x="0" y="12923"/>
                    <a:pt x="12923" y="0"/>
                    <a:pt x="2886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432109" cy="1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0287" y="1464420"/>
            <a:ext cx="10422275" cy="3476808"/>
            <a:chOff x="0" y="0"/>
            <a:chExt cx="4396898" cy="14667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96898" cy="1466779"/>
            </a:xfrm>
            <a:custGeom>
              <a:avLst/>
              <a:gdLst/>
              <a:ahLst/>
              <a:cxnLst/>
              <a:rect l="l" t="t" r="r" b="b"/>
              <a:pathLst>
                <a:path w="4396898" h="1466779">
                  <a:moveTo>
                    <a:pt x="17085" y="0"/>
                  </a:moveTo>
                  <a:lnTo>
                    <a:pt x="4379813" y="0"/>
                  </a:lnTo>
                  <a:cubicBezTo>
                    <a:pt x="4389249" y="0"/>
                    <a:pt x="4396898" y="7649"/>
                    <a:pt x="4396898" y="17085"/>
                  </a:cubicBezTo>
                  <a:lnTo>
                    <a:pt x="4396898" y="1449694"/>
                  </a:lnTo>
                  <a:cubicBezTo>
                    <a:pt x="4396898" y="1459130"/>
                    <a:pt x="4389249" y="1466779"/>
                    <a:pt x="4379813" y="1466779"/>
                  </a:cubicBezTo>
                  <a:lnTo>
                    <a:pt x="17085" y="1466779"/>
                  </a:lnTo>
                  <a:cubicBezTo>
                    <a:pt x="7649" y="1466779"/>
                    <a:pt x="0" y="1459130"/>
                    <a:pt x="0" y="1449694"/>
                  </a:cubicBezTo>
                  <a:lnTo>
                    <a:pt x="0" y="17085"/>
                  </a:lnTo>
                  <a:cubicBezTo>
                    <a:pt x="0" y="7649"/>
                    <a:pt x="7649" y="0"/>
                    <a:pt x="17085" y="0"/>
                  </a:cubicBezTo>
                  <a:close/>
                </a:path>
              </a:pathLst>
            </a:custGeom>
            <a:blipFill>
              <a:blip r:embed="rId8"/>
              <a:stretch>
                <a:fillRect l="-3589" r="-358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172950" y="2315623"/>
            <a:ext cx="6383700" cy="124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463"/>
              </a:lnSpc>
              <a:buFont typeface="Arial"/>
              <a:buChar char="•"/>
            </a:pP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nested loop extracts smaller sprites (32x32 pixels each) from the sprite atlas and stores them in the </a:t>
            </a:r>
            <a:r>
              <a:rPr lang="en-US" sz="2199" spc="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levelSprite</a:t>
            </a: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array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0910" y="7096777"/>
            <a:ext cx="384964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sz="28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levelSprite</a:t>
            </a: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array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608406" y="-823902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2157392" y="2146518"/>
            <a:ext cx="9022212" cy="9067550"/>
          </a:xfrm>
          <a:custGeom>
            <a:avLst/>
            <a:gdLst/>
            <a:ahLst/>
            <a:cxnLst/>
            <a:rect l="l" t="t" r="r" b="b"/>
            <a:pathLst>
              <a:path w="9022212" h="9067550">
                <a:moveTo>
                  <a:pt x="0" y="9067550"/>
                </a:moveTo>
                <a:lnTo>
                  <a:pt x="9022212" y="9067550"/>
                </a:lnTo>
                <a:lnTo>
                  <a:pt x="9022212" y="0"/>
                </a:lnTo>
                <a:lnTo>
                  <a:pt x="0" y="0"/>
                </a:lnTo>
                <a:lnTo>
                  <a:pt x="0" y="906755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7095" y="213027"/>
            <a:ext cx="8693809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4039" y="1468986"/>
            <a:ext cx="7820007" cy="4312050"/>
            <a:chOff x="0" y="0"/>
            <a:chExt cx="2699925" cy="1488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99925" cy="1488773"/>
            </a:xfrm>
            <a:custGeom>
              <a:avLst/>
              <a:gdLst/>
              <a:ahLst/>
              <a:cxnLst/>
              <a:rect l="l" t="t" r="r" b="b"/>
              <a:pathLst>
                <a:path w="2699925" h="1488773">
                  <a:moveTo>
                    <a:pt x="40142" y="0"/>
                  </a:moveTo>
                  <a:lnTo>
                    <a:pt x="2659783" y="0"/>
                  </a:lnTo>
                  <a:cubicBezTo>
                    <a:pt x="2670429" y="0"/>
                    <a:pt x="2680639" y="4229"/>
                    <a:pt x="2688168" y="11757"/>
                  </a:cubicBezTo>
                  <a:cubicBezTo>
                    <a:pt x="2695696" y="19286"/>
                    <a:pt x="2699925" y="29496"/>
                    <a:pt x="2699925" y="40142"/>
                  </a:cubicBezTo>
                  <a:lnTo>
                    <a:pt x="2699925" y="1448630"/>
                  </a:lnTo>
                  <a:cubicBezTo>
                    <a:pt x="2699925" y="1459277"/>
                    <a:pt x="2695696" y="1469487"/>
                    <a:pt x="2688168" y="1477015"/>
                  </a:cubicBezTo>
                  <a:cubicBezTo>
                    <a:pt x="2680639" y="1484543"/>
                    <a:pt x="2670429" y="1488773"/>
                    <a:pt x="2659783" y="1488773"/>
                  </a:cubicBezTo>
                  <a:lnTo>
                    <a:pt x="40142" y="1488773"/>
                  </a:lnTo>
                  <a:cubicBezTo>
                    <a:pt x="29496" y="1488773"/>
                    <a:pt x="19286" y="1484543"/>
                    <a:pt x="11757" y="1477015"/>
                  </a:cubicBezTo>
                  <a:cubicBezTo>
                    <a:pt x="4229" y="1469487"/>
                    <a:pt x="0" y="1459277"/>
                    <a:pt x="0" y="1448630"/>
                  </a:cubicBezTo>
                  <a:lnTo>
                    <a:pt x="0" y="40142"/>
                  </a:lnTo>
                  <a:cubicBezTo>
                    <a:pt x="0" y="29496"/>
                    <a:pt x="4229" y="19286"/>
                    <a:pt x="11757" y="11757"/>
                  </a:cubicBezTo>
                  <a:cubicBezTo>
                    <a:pt x="19286" y="4229"/>
                    <a:pt x="29496" y="0"/>
                    <a:pt x="4014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699925" cy="1545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0873" y="1628415"/>
            <a:ext cx="7492236" cy="4003561"/>
            <a:chOff x="0" y="0"/>
            <a:chExt cx="3446441" cy="1841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46441" cy="1841645"/>
            </a:xfrm>
            <a:custGeom>
              <a:avLst/>
              <a:gdLst/>
              <a:ahLst/>
              <a:cxnLst/>
              <a:rect l="l" t="t" r="r" b="b"/>
              <a:pathLst>
                <a:path w="3446441" h="1841645">
                  <a:moveTo>
                    <a:pt x="23766" y="0"/>
                  </a:moveTo>
                  <a:lnTo>
                    <a:pt x="3422675" y="0"/>
                  </a:lnTo>
                  <a:cubicBezTo>
                    <a:pt x="3435801" y="0"/>
                    <a:pt x="3446441" y="10641"/>
                    <a:pt x="3446441" y="23766"/>
                  </a:cubicBezTo>
                  <a:lnTo>
                    <a:pt x="3446441" y="1817878"/>
                  </a:lnTo>
                  <a:cubicBezTo>
                    <a:pt x="3446441" y="1824182"/>
                    <a:pt x="3443937" y="1830227"/>
                    <a:pt x="3439480" y="1834684"/>
                  </a:cubicBezTo>
                  <a:cubicBezTo>
                    <a:pt x="3435023" y="1839141"/>
                    <a:pt x="3428978" y="1841645"/>
                    <a:pt x="3422675" y="1841645"/>
                  </a:cubicBezTo>
                  <a:lnTo>
                    <a:pt x="23766" y="1841645"/>
                  </a:lnTo>
                  <a:cubicBezTo>
                    <a:pt x="17463" y="1841645"/>
                    <a:pt x="11418" y="1839141"/>
                    <a:pt x="6961" y="1834684"/>
                  </a:cubicBezTo>
                  <a:cubicBezTo>
                    <a:pt x="2504" y="1830227"/>
                    <a:pt x="0" y="1824182"/>
                    <a:pt x="0" y="1817878"/>
                  </a:cubicBezTo>
                  <a:lnTo>
                    <a:pt x="0" y="23766"/>
                  </a:lnTo>
                  <a:cubicBezTo>
                    <a:pt x="0" y="17463"/>
                    <a:pt x="2504" y="11418"/>
                    <a:pt x="6961" y="6961"/>
                  </a:cubicBezTo>
                  <a:cubicBezTo>
                    <a:pt x="11418" y="2504"/>
                    <a:pt x="17463" y="0"/>
                    <a:pt x="23766" y="0"/>
                  </a:cubicBezTo>
                  <a:close/>
                </a:path>
              </a:pathLst>
            </a:custGeom>
            <a:blipFill>
              <a:blip r:embed="rId8"/>
              <a:stretch>
                <a:fillRect t="-1594" r="-19222" b="-159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51009" y="4088051"/>
            <a:ext cx="11591986" cy="5257466"/>
            <a:chOff x="0" y="0"/>
            <a:chExt cx="3207887" cy="14549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07888" cy="1454916"/>
            </a:xfrm>
            <a:custGeom>
              <a:avLst/>
              <a:gdLst/>
              <a:ahLst/>
              <a:cxnLst/>
              <a:rect l="l" t="t" r="r" b="b"/>
              <a:pathLst>
                <a:path w="3207888" h="1454916">
                  <a:moveTo>
                    <a:pt x="27080" y="0"/>
                  </a:moveTo>
                  <a:lnTo>
                    <a:pt x="3180807" y="0"/>
                  </a:lnTo>
                  <a:cubicBezTo>
                    <a:pt x="3195763" y="0"/>
                    <a:pt x="3207888" y="12124"/>
                    <a:pt x="3207888" y="27080"/>
                  </a:cubicBezTo>
                  <a:lnTo>
                    <a:pt x="3207888" y="1427835"/>
                  </a:lnTo>
                  <a:cubicBezTo>
                    <a:pt x="3207888" y="1442791"/>
                    <a:pt x="3195763" y="1454916"/>
                    <a:pt x="3180807" y="1454916"/>
                  </a:cubicBezTo>
                  <a:lnTo>
                    <a:pt x="27080" y="1454916"/>
                  </a:lnTo>
                  <a:cubicBezTo>
                    <a:pt x="12124" y="1454916"/>
                    <a:pt x="0" y="1442791"/>
                    <a:pt x="0" y="1427835"/>
                  </a:cubicBezTo>
                  <a:lnTo>
                    <a:pt x="0" y="27080"/>
                  </a:lnTo>
                  <a:cubicBezTo>
                    <a:pt x="0" y="12124"/>
                    <a:pt x="12124" y="0"/>
                    <a:pt x="2708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207887" cy="1512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63371" y="4272185"/>
            <a:ext cx="11151746" cy="4841797"/>
            <a:chOff x="0" y="0"/>
            <a:chExt cx="3194706" cy="1387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94706" cy="1387058"/>
            </a:xfrm>
            <a:custGeom>
              <a:avLst/>
              <a:gdLst/>
              <a:ahLst/>
              <a:cxnLst/>
              <a:rect l="l" t="t" r="r" b="b"/>
              <a:pathLst>
                <a:path w="3194706" h="1387058">
                  <a:moveTo>
                    <a:pt x="15967" y="0"/>
                  </a:moveTo>
                  <a:lnTo>
                    <a:pt x="3178738" y="0"/>
                  </a:lnTo>
                  <a:cubicBezTo>
                    <a:pt x="3187557" y="0"/>
                    <a:pt x="3194706" y="7149"/>
                    <a:pt x="3194706" y="15967"/>
                  </a:cubicBezTo>
                  <a:lnTo>
                    <a:pt x="3194706" y="1371091"/>
                  </a:lnTo>
                  <a:cubicBezTo>
                    <a:pt x="3194706" y="1375325"/>
                    <a:pt x="3193023" y="1379387"/>
                    <a:pt x="3190029" y="1382381"/>
                  </a:cubicBezTo>
                  <a:cubicBezTo>
                    <a:pt x="3187034" y="1385376"/>
                    <a:pt x="3182973" y="1387058"/>
                    <a:pt x="3178738" y="1387058"/>
                  </a:cubicBezTo>
                  <a:lnTo>
                    <a:pt x="15967" y="1387058"/>
                  </a:lnTo>
                  <a:cubicBezTo>
                    <a:pt x="11733" y="1387058"/>
                    <a:pt x="7671" y="1385376"/>
                    <a:pt x="4677" y="1382381"/>
                  </a:cubicBezTo>
                  <a:cubicBezTo>
                    <a:pt x="1682" y="1379387"/>
                    <a:pt x="0" y="1375325"/>
                    <a:pt x="0" y="1371091"/>
                  </a:cubicBezTo>
                  <a:lnTo>
                    <a:pt x="0" y="15967"/>
                  </a:lnTo>
                  <a:cubicBezTo>
                    <a:pt x="0" y="11733"/>
                    <a:pt x="1682" y="7671"/>
                    <a:pt x="4677" y="4677"/>
                  </a:cubicBezTo>
                  <a:cubicBezTo>
                    <a:pt x="7671" y="1682"/>
                    <a:pt x="11733" y="0"/>
                    <a:pt x="15967" y="0"/>
                  </a:cubicBezTo>
                  <a:close/>
                </a:path>
              </a:pathLst>
            </a:custGeom>
            <a:blipFill>
              <a:blip r:embed="rId9"/>
              <a:stretch>
                <a:fillRect t="-3549" b="-354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16945" y="2089368"/>
            <a:ext cx="716937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each block, we assign the red color value of the corresponding pixel to the specific index in the </a:t>
            </a:r>
            <a:r>
              <a:rPr lang="en-US" sz="1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levelSprite</a:t>
            </a: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array where we want to draw the block.</a:t>
            </a:r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8AF38D2A-AC51-473F-89CD-8BCAF9E89A8E}"/>
              </a:ext>
            </a:extLst>
          </p:cNvPr>
          <p:cNvGrpSpPr/>
          <p:nvPr/>
        </p:nvGrpSpPr>
        <p:grpSpPr>
          <a:xfrm>
            <a:off x="1371723" y="5952029"/>
            <a:ext cx="2958670" cy="2806605"/>
            <a:chOff x="0" y="0"/>
            <a:chExt cx="792534" cy="775331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D250D97-42CE-4836-8D0D-9C782F913E33}"/>
                </a:ext>
              </a:extLst>
            </p:cNvPr>
            <p:cNvSpPr/>
            <p:nvPr/>
          </p:nvSpPr>
          <p:spPr>
            <a:xfrm>
              <a:off x="0" y="0"/>
              <a:ext cx="792534" cy="775331"/>
            </a:xfrm>
            <a:custGeom>
              <a:avLst/>
              <a:gdLst/>
              <a:ahLst/>
              <a:cxnLst/>
              <a:rect l="l" t="t" r="r" b="b"/>
              <a:pathLst>
                <a:path w="2388522" h="775331">
                  <a:moveTo>
                    <a:pt x="18863" y="0"/>
                  </a:moveTo>
                  <a:lnTo>
                    <a:pt x="2369659" y="0"/>
                  </a:lnTo>
                  <a:cubicBezTo>
                    <a:pt x="2380077" y="0"/>
                    <a:pt x="2388522" y="8445"/>
                    <a:pt x="2388522" y="18863"/>
                  </a:cubicBezTo>
                  <a:lnTo>
                    <a:pt x="2388522" y="756468"/>
                  </a:lnTo>
                  <a:cubicBezTo>
                    <a:pt x="2388522" y="766886"/>
                    <a:pt x="2380077" y="775331"/>
                    <a:pt x="2369659" y="775331"/>
                  </a:cubicBezTo>
                  <a:lnTo>
                    <a:pt x="18863" y="775331"/>
                  </a:lnTo>
                  <a:cubicBezTo>
                    <a:pt x="8445" y="775331"/>
                    <a:pt x="0" y="766886"/>
                    <a:pt x="0" y="756468"/>
                  </a:cubicBezTo>
                  <a:lnTo>
                    <a:pt x="0" y="18863"/>
                  </a:lnTo>
                  <a:cubicBezTo>
                    <a:pt x="0" y="8445"/>
                    <a:pt x="8445" y="0"/>
                    <a:pt x="18863" y="0"/>
                  </a:cubicBezTo>
                  <a:close/>
                </a:path>
              </a:pathLst>
            </a:custGeom>
            <a:blipFill>
              <a:blip r:embed="rId10"/>
              <a:stretch>
                <a:fillRect l="-3894" t="-4305" r="-205272" b="-235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E488D75-E434-43F9-867D-AAF0BE76FB6F}"/>
              </a:ext>
            </a:extLst>
          </p:cNvPr>
          <p:cNvSpPr txBox="1"/>
          <p:nvPr/>
        </p:nvSpPr>
        <p:spPr>
          <a:xfrm>
            <a:off x="1594152" y="6010047"/>
            <a:ext cx="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7EBA9A-49D7-4003-8EAB-BBF45794352B}"/>
              </a:ext>
            </a:extLst>
          </p:cNvPr>
          <p:cNvSpPr txBox="1"/>
          <p:nvPr/>
        </p:nvSpPr>
        <p:spPr>
          <a:xfrm>
            <a:off x="2344989" y="6010047"/>
            <a:ext cx="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214CB0-9FBE-4271-8487-9E637247375D}"/>
              </a:ext>
            </a:extLst>
          </p:cNvPr>
          <p:cNvSpPr txBox="1"/>
          <p:nvPr/>
        </p:nvSpPr>
        <p:spPr>
          <a:xfrm>
            <a:off x="3082875" y="6010047"/>
            <a:ext cx="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0161E-0013-45BE-9E1A-637681E3109F}"/>
              </a:ext>
            </a:extLst>
          </p:cNvPr>
          <p:cNvSpPr txBox="1"/>
          <p:nvPr/>
        </p:nvSpPr>
        <p:spPr>
          <a:xfrm>
            <a:off x="3771439" y="6010047"/>
            <a:ext cx="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9566617" y="2790750"/>
            <a:ext cx="8433996" cy="4710318"/>
            <a:chOff x="0" y="0"/>
            <a:chExt cx="1246462" cy="696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6462" cy="696139"/>
            </a:xfrm>
            <a:custGeom>
              <a:avLst/>
              <a:gdLst/>
              <a:ahLst/>
              <a:cxnLst/>
              <a:rect l="l" t="t" r="r" b="b"/>
              <a:pathLst>
                <a:path w="1246462" h="696139">
                  <a:moveTo>
                    <a:pt x="21113" y="0"/>
                  </a:moveTo>
                  <a:lnTo>
                    <a:pt x="1225349" y="0"/>
                  </a:lnTo>
                  <a:cubicBezTo>
                    <a:pt x="1230949" y="0"/>
                    <a:pt x="1236319" y="2224"/>
                    <a:pt x="1240278" y="6184"/>
                  </a:cubicBezTo>
                  <a:cubicBezTo>
                    <a:pt x="1244237" y="10143"/>
                    <a:pt x="1246462" y="15513"/>
                    <a:pt x="1246462" y="21113"/>
                  </a:cubicBezTo>
                  <a:lnTo>
                    <a:pt x="1246462" y="675026"/>
                  </a:lnTo>
                  <a:cubicBezTo>
                    <a:pt x="1246462" y="680626"/>
                    <a:pt x="1244237" y="685996"/>
                    <a:pt x="1240278" y="689955"/>
                  </a:cubicBezTo>
                  <a:cubicBezTo>
                    <a:pt x="1236319" y="693914"/>
                    <a:pt x="1230949" y="696139"/>
                    <a:pt x="1225349" y="696139"/>
                  </a:cubicBezTo>
                  <a:lnTo>
                    <a:pt x="21113" y="696139"/>
                  </a:lnTo>
                  <a:cubicBezTo>
                    <a:pt x="15513" y="696139"/>
                    <a:pt x="10143" y="693914"/>
                    <a:pt x="6184" y="689955"/>
                  </a:cubicBezTo>
                  <a:cubicBezTo>
                    <a:pt x="2224" y="685996"/>
                    <a:pt x="0" y="680626"/>
                    <a:pt x="0" y="675026"/>
                  </a:cubicBezTo>
                  <a:lnTo>
                    <a:pt x="0" y="21113"/>
                  </a:lnTo>
                  <a:cubicBezTo>
                    <a:pt x="0" y="15513"/>
                    <a:pt x="2224" y="10143"/>
                    <a:pt x="6184" y="6184"/>
                  </a:cubicBezTo>
                  <a:cubicBezTo>
                    <a:pt x="10143" y="2224"/>
                    <a:pt x="15513" y="0"/>
                    <a:pt x="21113" y="0"/>
                  </a:cubicBezTo>
                  <a:close/>
                </a:path>
              </a:pathLst>
            </a:custGeom>
            <a:blipFill>
              <a:blip r:embed="rId7"/>
              <a:stretch>
                <a:fillRect t="-3203" b="-3332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7387" y="1724384"/>
            <a:ext cx="9044319" cy="6838232"/>
            <a:chOff x="0" y="0"/>
            <a:chExt cx="2576525" cy="1948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6525" cy="1948060"/>
            </a:xfrm>
            <a:custGeom>
              <a:avLst/>
              <a:gdLst/>
              <a:ahLst/>
              <a:cxnLst/>
              <a:rect l="l" t="t" r="r" b="b"/>
              <a:pathLst>
                <a:path w="2576525" h="1948060">
                  <a:moveTo>
                    <a:pt x="34708" y="0"/>
                  </a:moveTo>
                  <a:lnTo>
                    <a:pt x="2541817" y="0"/>
                  </a:lnTo>
                  <a:cubicBezTo>
                    <a:pt x="2560986" y="0"/>
                    <a:pt x="2576525" y="15539"/>
                    <a:pt x="2576525" y="34708"/>
                  </a:cubicBezTo>
                  <a:lnTo>
                    <a:pt x="2576525" y="1913352"/>
                  </a:lnTo>
                  <a:cubicBezTo>
                    <a:pt x="2576525" y="1932521"/>
                    <a:pt x="2560986" y="1948060"/>
                    <a:pt x="2541817" y="1948060"/>
                  </a:cubicBezTo>
                  <a:lnTo>
                    <a:pt x="34708" y="1948060"/>
                  </a:lnTo>
                  <a:cubicBezTo>
                    <a:pt x="15539" y="1948060"/>
                    <a:pt x="0" y="1932521"/>
                    <a:pt x="0" y="1913352"/>
                  </a:cubicBezTo>
                  <a:lnTo>
                    <a:pt x="0" y="34708"/>
                  </a:lnTo>
                  <a:cubicBezTo>
                    <a:pt x="0" y="15539"/>
                    <a:pt x="15539" y="0"/>
                    <a:pt x="3470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576525" cy="200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9381" y="1882974"/>
            <a:ext cx="8673891" cy="6525869"/>
            <a:chOff x="0" y="0"/>
            <a:chExt cx="1394807" cy="1049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4807" cy="1049394"/>
            </a:xfrm>
            <a:custGeom>
              <a:avLst/>
              <a:gdLst/>
              <a:ahLst/>
              <a:cxnLst/>
              <a:rect l="l" t="t" r="r" b="b"/>
              <a:pathLst>
                <a:path w="1394807" h="1049394">
                  <a:moveTo>
                    <a:pt x="20529" y="0"/>
                  </a:moveTo>
                  <a:lnTo>
                    <a:pt x="1374278" y="0"/>
                  </a:lnTo>
                  <a:cubicBezTo>
                    <a:pt x="1385616" y="0"/>
                    <a:pt x="1394807" y="9191"/>
                    <a:pt x="1394807" y="20529"/>
                  </a:cubicBezTo>
                  <a:lnTo>
                    <a:pt x="1394807" y="1028865"/>
                  </a:lnTo>
                  <a:cubicBezTo>
                    <a:pt x="1394807" y="1040203"/>
                    <a:pt x="1385616" y="1049394"/>
                    <a:pt x="1374278" y="1049394"/>
                  </a:cubicBezTo>
                  <a:lnTo>
                    <a:pt x="20529" y="1049394"/>
                  </a:lnTo>
                  <a:cubicBezTo>
                    <a:pt x="9191" y="1049394"/>
                    <a:pt x="0" y="1040203"/>
                    <a:pt x="0" y="1028865"/>
                  </a:cubicBezTo>
                  <a:lnTo>
                    <a:pt x="0" y="20529"/>
                  </a:lnTo>
                  <a:cubicBezTo>
                    <a:pt x="0" y="9191"/>
                    <a:pt x="9191" y="0"/>
                    <a:pt x="20529" y="0"/>
                  </a:cubicBezTo>
                  <a:close/>
                </a:path>
              </a:pathLst>
            </a:custGeom>
            <a:blipFill>
              <a:blip r:embed="rId8"/>
              <a:stretch>
                <a:fillRect l="-34084" t="-124" b="-12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563763" y="5692477"/>
            <a:ext cx="263882" cy="2638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1442" y="331801"/>
            <a:ext cx="8669119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63587" y="1267184"/>
            <a:ext cx="9792074" cy="5086593"/>
            <a:chOff x="0" y="0"/>
            <a:chExt cx="3144855" cy="16336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4855" cy="1633627"/>
            </a:xfrm>
            <a:custGeom>
              <a:avLst/>
              <a:gdLst/>
              <a:ahLst/>
              <a:cxnLst/>
              <a:rect l="l" t="t" r="r" b="b"/>
              <a:pathLst>
                <a:path w="3144855" h="1633627">
                  <a:moveTo>
                    <a:pt x="32058" y="0"/>
                  </a:moveTo>
                  <a:lnTo>
                    <a:pt x="3112797" y="0"/>
                  </a:lnTo>
                  <a:cubicBezTo>
                    <a:pt x="3130503" y="0"/>
                    <a:pt x="3144855" y="14353"/>
                    <a:pt x="3144855" y="32058"/>
                  </a:cubicBezTo>
                  <a:lnTo>
                    <a:pt x="3144855" y="1601569"/>
                  </a:lnTo>
                  <a:cubicBezTo>
                    <a:pt x="3144855" y="1619274"/>
                    <a:pt x="3130503" y="1633627"/>
                    <a:pt x="3112797" y="1633627"/>
                  </a:cubicBezTo>
                  <a:lnTo>
                    <a:pt x="32058" y="1633627"/>
                  </a:lnTo>
                  <a:cubicBezTo>
                    <a:pt x="14353" y="1633627"/>
                    <a:pt x="0" y="1619274"/>
                    <a:pt x="0" y="1601569"/>
                  </a:cubicBezTo>
                  <a:lnTo>
                    <a:pt x="0" y="32058"/>
                  </a:lnTo>
                  <a:cubicBezTo>
                    <a:pt x="0" y="14353"/>
                    <a:pt x="14353" y="0"/>
                    <a:pt x="3205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44855" cy="169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9440" y="1417149"/>
            <a:ext cx="9383469" cy="4786662"/>
          </a:xfrm>
          <a:custGeom>
            <a:avLst/>
            <a:gdLst/>
            <a:ahLst/>
            <a:cxnLst/>
            <a:rect l="l" t="t" r="r" b="b"/>
            <a:pathLst>
              <a:path w="9383469" h="4786662">
                <a:moveTo>
                  <a:pt x="0" y="0"/>
                </a:moveTo>
                <a:lnTo>
                  <a:pt x="9383469" y="0"/>
                </a:lnTo>
                <a:lnTo>
                  <a:pt x="9383469" y="4786662"/>
                </a:lnTo>
                <a:lnTo>
                  <a:pt x="0" y="4786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830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5355734" y="5011333"/>
            <a:ext cx="12439681" cy="3815204"/>
            <a:chOff x="0" y="0"/>
            <a:chExt cx="3995170" cy="12253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95170" cy="1225304"/>
            </a:xfrm>
            <a:custGeom>
              <a:avLst/>
              <a:gdLst/>
              <a:ahLst/>
              <a:cxnLst/>
              <a:rect l="l" t="t" r="r" b="b"/>
              <a:pathLst>
                <a:path w="3995170" h="1225304">
                  <a:moveTo>
                    <a:pt x="25235" y="0"/>
                  </a:moveTo>
                  <a:lnTo>
                    <a:pt x="3969935" y="0"/>
                  </a:lnTo>
                  <a:cubicBezTo>
                    <a:pt x="3976627" y="0"/>
                    <a:pt x="3983046" y="2659"/>
                    <a:pt x="3987779" y="7391"/>
                  </a:cubicBezTo>
                  <a:cubicBezTo>
                    <a:pt x="3992511" y="12124"/>
                    <a:pt x="3995170" y="18542"/>
                    <a:pt x="3995170" y="25235"/>
                  </a:cubicBezTo>
                  <a:lnTo>
                    <a:pt x="3995170" y="1200069"/>
                  </a:lnTo>
                  <a:cubicBezTo>
                    <a:pt x="3995170" y="1214006"/>
                    <a:pt x="3983872" y="1225304"/>
                    <a:pt x="3969935" y="1225304"/>
                  </a:cubicBezTo>
                  <a:lnTo>
                    <a:pt x="25235" y="1225304"/>
                  </a:lnTo>
                  <a:cubicBezTo>
                    <a:pt x="11298" y="1225304"/>
                    <a:pt x="0" y="1214006"/>
                    <a:pt x="0" y="1200069"/>
                  </a:cubicBezTo>
                  <a:lnTo>
                    <a:pt x="0" y="25235"/>
                  </a:lnTo>
                  <a:cubicBezTo>
                    <a:pt x="0" y="11298"/>
                    <a:pt x="11298" y="0"/>
                    <a:pt x="25235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995170" cy="128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481286" y="5114398"/>
            <a:ext cx="12205754" cy="3614328"/>
          </a:xfrm>
          <a:custGeom>
            <a:avLst/>
            <a:gdLst/>
            <a:ahLst/>
            <a:cxnLst/>
            <a:rect l="l" t="t" r="r" b="b"/>
            <a:pathLst>
              <a:path w="12205754" h="3614328">
                <a:moveTo>
                  <a:pt x="0" y="0"/>
                </a:moveTo>
                <a:lnTo>
                  <a:pt x="12205754" y="0"/>
                </a:lnTo>
                <a:lnTo>
                  <a:pt x="12205754" y="3614327"/>
                </a:lnTo>
                <a:lnTo>
                  <a:pt x="0" y="3614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44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35138" y="217529"/>
            <a:ext cx="8817724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63587" y="1319289"/>
            <a:ext cx="9687864" cy="5034488"/>
            <a:chOff x="0" y="0"/>
            <a:chExt cx="3111387" cy="16168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11387" cy="1616893"/>
            </a:xfrm>
            <a:custGeom>
              <a:avLst/>
              <a:gdLst/>
              <a:ahLst/>
              <a:cxnLst/>
              <a:rect l="l" t="t" r="r" b="b"/>
              <a:pathLst>
                <a:path w="3111387" h="1616893">
                  <a:moveTo>
                    <a:pt x="32403" y="0"/>
                  </a:moveTo>
                  <a:lnTo>
                    <a:pt x="3078984" y="0"/>
                  </a:lnTo>
                  <a:cubicBezTo>
                    <a:pt x="3087578" y="0"/>
                    <a:pt x="3095820" y="3414"/>
                    <a:pt x="3101897" y="9491"/>
                  </a:cubicBezTo>
                  <a:cubicBezTo>
                    <a:pt x="3107973" y="15567"/>
                    <a:pt x="3111387" y="23809"/>
                    <a:pt x="3111387" y="32403"/>
                  </a:cubicBezTo>
                  <a:lnTo>
                    <a:pt x="3111387" y="1584490"/>
                  </a:lnTo>
                  <a:cubicBezTo>
                    <a:pt x="3111387" y="1602386"/>
                    <a:pt x="3096880" y="1616893"/>
                    <a:pt x="3078984" y="1616893"/>
                  </a:cubicBezTo>
                  <a:lnTo>
                    <a:pt x="32403" y="1616893"/>
                  </a:lnTo>
                  <a:cubicBezTo>
                    <a:pt x="14507" y="1616893"/>
                    <a:pt x="0" y="1602386"/>
                    <a:pt x="0" y="1584490"/>
                  </a:cubicBezTo>
                  <a:lnTo>
                    <a:pt x="0" y="32403"/>
                  </a:lnTo>
                  <a:cubicBezTo>
                    <a:pt x="0" y="14507"/>
                    <a:pt x="14507" y="0"/>
                    <a:pt x="3240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11387" cy="1674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63763" y="5692477"/>
            <a:ext cx="263882" cy="2638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399" y="1434512"/>
            <a:ext cx="9437763" cy="4802622"/>
            <a:chOff x="0" y="0"/>
            <a:chExt cx="2664041" cy="13556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64041" cy="1355658"/>
            </a:xfrm>
            <a:custGeom>
              <a:avLst/>
              <a:gdLst/>
              <a:ahLst/>
              <a:cxnLst/>
              <a:rect l="l" t="t" r="r" b="b"/>
              <a:pathLst>
                <a:path w="2664041" h="1355658">
                  <a:moveTo>
                    <a:pt x="18867" y="0"/>
                  </a:moveTo>
                  <a:lnTo>
                    <a:pt x="2645173" y="0"/>
                  </a:lnTo>
                  <a:cubicBezTo>
                    <a:pt x="2655594" y="0"/>
                    <a:pt x="2664041" y="8447"/>
                    <a:pt x="2664041" y="18867"/>
                  </a:cubicBezTo>
                  <a:lnTo>
                    <a:pt x="2664041" y="1336791"/>
                  </a:lnTo>
                  <a:cubicBezTo>
                    <a:pt x="2664041" y="1347211"/>
                    <a:pt x="2655594" y="1355658"/>
                    <a:pt x="2645173" y="1355658"/>
                  </a:cubicBezTo>
                  <a:lnTo>
                    <a:pt x="18867" y="1355658"/>
                  </a:lnTo>
                  <a:cubicBezTo>
                    <a:pt x="8447" y="1355658"/>
                    <a:pt x="0" y="1347211"/>
                    <a:pt x="0" y="1336791"/>
                  </a:cubicBezTo>
                  <a:lnTo>
                    <a:pt x="0" y="18867"/>
                  </a:lnTo>
                  <a:cubicBezTo>
                    <a:pt x="0" y="8447"/>
                    <a:pt x="8447" y="0"/>
                    <a:pt x="18867" y="0"/>
                  </a:cubicBezTo>
                  <a:close/>
                </a:path>
              </a:pathLst>
            </a:custGeom>
            <a:blipFill>
              <a:blip r:embed="rId7"/>
              <a:stretch>
                <a:fillRect t="-970" b="-97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95069" y="5227933"/>
            <a:ext cx="11523971" cy="4030367"/>
            <a:chOff x="0" y="0"/>
            <a:chExt cx="3701077" cy="12944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01077" cy="1294406"/>
            </a:xfrm>
            <a:custGeom>
              <a:avLst/>
              <a:gdLst/>
              <a:ahLst/>
              <a:cxnLst/>
              <a:rect l="l" t="t" r="r" b="b"/>
              <a:pathLst>
                <a:path w="3701077" h="1294406">
                  <a:moveTo>
                    <a:pt x="27240" y="0"/>
                  </a:moveTo>
                  <a:lnTo>
                    <a:pt x="3673837" y="0"/>
                  </a:lnTo>
                  <a:cubicBezTo>
                    <a:pt x="3681062" y="0"/>
                    <a:pt x="3687990" y="2870"/>
                    <a:pt x="3693099" y="7978"/>
                  </a:cubicBezTo>
                  <a:cubicBezTo>
                    <a:pt x="3698207" y="13087"/>
                    <a:pt x="3701077" y="20016"/>
                    <a:pt x="3701077" y="27240"/>
                  </a:cubicBezTo>
                  <a:lnTo>
                    <a:pt x="3701077" y="1267166"/>
                  </a:lnTo>
                  <a:cubicBezTo>
                    <a:pt x="3701077" y="1274391"/>
                    <a:pt x="3698207" y="1281319"/>
                    <a:pt x="3693099" y="1286428"/>
                  </a:cubicBezTo>
                  <a:cubicBezTo>
                    <a:pt x="3687990" y="1291536"/>
                    <a:pt x="3681062" y="1294406"/>
                    <a:pt x="3673837" y="1294406"/>
                  </a:cubicBezTo>
                  <a:lnTo>
                    <a:pt x="27240" y="1294406"/>
                  </a:lnTo>
                  <a:cubicBezTo>
                    <a:pt x="20016" y="1294406"/>
                    <a:pt x="13087" y="1291536"/>
                    <a:pt x="7978" y="1286428"/>
                  </a:cubicBezTo>
                  <a:cubicBezTo>
                    <a:pt x="2870" y="1281319"/>
                    <a:pt x="0" y="1274391"/>
                    <a:pt x="0" y="1267166"/>
                  </a:cubicBezTo>
                  <a:lnTo>
                    <a:pt x="0" y="27240"/>
                  </a:lnTo>
                  <a:cubicBezTo>
                    <a:pt x="0" y="20016"/>
                    <a:pt x="2870" y="13087"/>
                    <a:pt x="7978" y="7978"/>
                  </a:cubicBezTo>
                  <a:cubicBezTo>
                    <a:pt x="13087" y="2870"/>
                    <a:pt x="20016" y="0"/>
                    <a:pt x="2724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701077" cy="135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09336" y="5366308"/>
            <a:ext cx="11301259" cy="3800048"/>
          </a:xfrm>
          <a:custGeom>
            <a:avLst/>
            <a:gdLst/>
            <a:ahLst/>
            <a:cxnLst/>
            <a:rect l="l" t="t" r="r" b="b"/>
            <a:pathLst>
              <a:path w="11301259" h="3800048">
                <a:moveTo>
                  <a:pt x="0" y="0"/>
                </a:moveTo>
                <a:lnTo>
                  <a:pt x="11301259" y="0"/>
                </a:lnTo>
                <a:lnTo>
                  <a:pt x="11301259" y="3800048"/>
                </a:lnTo>
                <a:lnTo>
                  <a:pt x="0" y="3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35138" y="217529"/>
            <a:ext cx="8817724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1BEAB0-DAEE-7ED3-C0D4-741A54C63096}"/>
              </a:ext>
            </a:extLst>
          </p:cNvPr>
          <p:cNvSpPr txBox="1"/>
          <p:nvPr/>
        </p:nvSpPr>
        <p:spPr>
          <a:xfrm>
            <a:off x="10591800" y="1866900"/>
            <a:ext cx="7274066" cy="2136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431799" lvl="1" indent="-215899">
              <a:lnSpc>
                <a:spcPts val="2799"/>
              </a:lnSpc>
              <a:buFont typeface="Arial"/>
              <a:buChar char="•"/>
              <a:defRPr sz="1999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/>
            <a:r>
              <a:rPr lang="en-US" dirty="0"/>
              <a:t>RUNNING and IDLE store the position of specific animation in the animation array </a:t>
            </a:r>
            <a:r>
              <a:rPr lang="en-US" dirty="0" err="1"/>
              <a:t>bufferImage</a:t>
            </a:r>
            <a:r>
              <a:rPr lang="vi-VN" dirty="0"/>
              <a:t>.</a:t>
            </a:r>
            <a:r>
              <a:rPr lang="en-US" dirty="0"/>
              <a:t> constant variable </a:t>
            </a:r>
          </a:p>
          <a:p>
            <a:pPr lvl="1"/>
            <a:r>
              <a:rPr lang="en-US" dirty="0" err="1"/>
              <a:t>GetSpriteAmount</a:t>
            </a:r>
            <a:r>
              <a:rPr lang="en-US" dirty="0"/>
              <a:t> </a:t>
            </a:r>
            <a:r>
              <a:rPr lang="en-US" dirty="0" err="1"/>
              <a:t>funcion</a:t>
            </a:r>
            <a:r>
              <a:rPr lang="en-US" dirty="0"/>
              <a:t> is return how many frame of animation that action have</a:t>
            </a:r>
            <a:r>
              <a:rPr lang="vi-VN" dirty="0"/>
              <a:t>.</a:t>
            </a:r>
            <a:r>
              <a:rPr lang="en-US" dirty="0"/>
              <a:t>  </a:t>
            </a:r>
            <a:endParaRPr lang="vi-VN" dirty="0"/>
          </a:p>
          <a:p>
            <a:pPr lvl="1"/>
            <a:endParaRPr lang="vi-V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71CCF1-CDCF-D38A-4C22-F33344893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3200" y="11239500"/>
            <a:ext cx="9398079" cy="363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C1DDE-CA6E-5033-10D4-510A26403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9E9C77-E338-73F8-0F29-6FB2CCC1BB26}"/>
              </a:ext>
            </a:extLst>
          </p:cNvPr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FC87B9-855C-920D-6F36-A420D98109A0}"/>
              </a:ext>
            </a:extLst>
          </p:cNvPr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4FFC07D-A17B-D2F0-8893-E47A26A2F5E3}"/>
              </a:ext>
            </a:extLst>
          </p:cNvPr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48B6130-A2B8-4532-8839-0638386D4E02}"/>
              </a:ext>
            </a:extLst>
          </p:cNvPr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8BFE30-69D0-224D-FBE8-BB97C8DDE0C8}"/>
              </a:ext>
            </a:extLst>
          </p:cNvPr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B669338-3C8F-BFAA-47D4-833136F5B4E8}"/>
              </a:ext>
            </a:extLst>
          </p:cNvPr>
          <p:cNvGrpSpPr/>
          <p:nvPr/>
        </p:nvGrpSpPr>
        <p:grpSpPr>
          <a:xfrm>
            <a:off x="663587" y="1319289"/>
            <a:ext cx="9687864" cy="5034488"/>
            <a:chOff x="0" y="0"/>
            <a:chExt cx="3111387" cy="161689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2BACA2B-BBCD-FFF8-DED6-E9C40D035CDF}"/>
                </a:ext>
              </a:extLst>
            </p:cNvPr>
            <p:cNvSpPr/>
            <p:nvPr/>
          </p:nvSpPr>
          <p:spPr>
            <a:xfrm>
              <a:off x="0" y="0"/>
              <a:ext cx="3111387" cy="1616893"/>
            </a:xfrm>
            <a:custGeom>
              <a:avLst/>
              <a:gdLst/>
              <a:ahLst/>
              <a:cxnLst/>
              <a:rect l="l" t="t" r="r" b="b"/>
              <a:pathLst>
                <a:path w="3111387" h="1616893">
                  <a:moveTo>
                    <a:pt x="32403" y="0"/>
                  </a:moveTo>
                  <a:lnTo>
                    <a:pt x="3078984" y="0"/>
                  </a:lnTo>
                  <a:cubicBezTo>
                    <a:pt x="3087578" y="0"/>
                    <a:pt x="3095820" y="3414"/>
                    <a:pt x="3101897" y="9491"/>
                  </a:cubicBezTo>
                  <a:cubicBezTo>
                    <a:pt x="3107973" y="15567"/>
                    <a:pt x="3111387" y="23809"/>
                    <a:pt x="3111387" y="32403"/>
                  </a:cubicBezTo>
                  <a:lnTo>
                    <a:pt x="3111387" y="1584490"/>
                  </a:lnTo>
                  <a:cubicBezTo>
                    <a:pt x="3111387" y="1602386"/>
                    <a:pt x="3096880" y="1616893"/>
                    <a:pt x="3078984" y="1616893"/>
                  </a:cubicBezTo>
                  <a:lnTo>
                    <a:pt x="32403" y="1616893"/>
                  </a:lnTo>
                  <a:cubicBezTo>
                    <a:pt x="14507" y="1616893"/>
                    <a:pt x="0" y="1602386"/>
                    <a:pt x="0" y="1584490"/>
                  </a:cubicBezTo>
                  <a:lnTo>
                    <a:pt x="0" y="32403"/>
                  </a:lnTo>
                  <a:cubicBezTo>
                    <a:pt x="0" y="14507"/>
                    <a:pt x="14507" y="0"/>
                    <a:pt x="3240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B58D3B8-2330-C0E5-2132-F28115535A91}"/>
                </a:ext>
              </a:extLst>
            </p:cNvPr>
            <p:cNvSpPr txBox="1"/>
            <p:nvPr/>
          </p:nvSpPr>
          <p:spPr>
            <a:xfrm>
              <a:off x="0" y="-57150"/>
              <a:ext cx="3111387" cy="1674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90417F5-7E0E-749D-5911-A156169272BF}"/>
              </a:ext>
            </a:extLst>
          </p:cNvPr>
          <p:cNvGrpSpPr/>
          <p:nvPr/>
        </p:nvGrpSpPr>
        <p:grpSpPr>
          <a:xfrm>
            <a:off x="16563763" y="5692477"/>
            <a:ext cx="263882" cy="26388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F56D19E-637B-DC68-5BBB-164B63E3F6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10130E5-CF58-F0E1-3088-ADF76BDF376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326841C-54C4-CF2A-1B61-2F66AF432798}"/>
              </a:ext>
            </a:extLst>
          </p:cNvPr>
          <p:cNvGrpSpPr/>
          <p:nvPr/>
        </p:nvGrpSpPr>
        <p:grpSpPr>
          <a:xfrm>
            <a:off x="785399" y="1434512"/>
            <a:ext cx="9437763" cy="4802622"/>
            <a:chOff x="0" y="0"/>
            <a:chExt cx="2664041" cy="135565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6D3933-AEFA-0EE5-F94D-BCD9FE93D008}"/>
                </a:ext>
              </a:extLst>
            </p:cNvPr>
            <p:cNvSpPr/>
            <p:nvPr/>
          </p:nvSpPr>
          <p:spPr>
            <a:xfrm>
              <a:off x="0" y="0"/>
              <a:ext cx="2664041" cy="1355658"/>
            </a:xfrm>
            <a:custGeom>
              <a:avLst/>
              <a:gdLst/>
              <a:ahLst/>
              <a:cxnLst/>
              <a:rect l="l" t="t" r="r" b="b"/>
              <a:pathLst>
                <a:path w="2664041" h="1355658">
                  <a:moveTo>
                    <a:pt x="18867" y="0"/>
                  </a:moveTo>
                  <a:lnTo>
                    <a:pt x="2645173" y="0"/>
                  </a:lnTo>
                  <a:cubicBezTo>
                    <a:pt x="2655594" y="0"/>
                    <a:pt x="2664041" y="8447"/>
                    <a:pt x="2664041" y="18867"/>
                  </a:cubicBezTo>
                  <a:lnTo>
                    <a:pt x="2664041" y="1336791"/>
                  </a:lnTo>
                  <a:cubicBezTo>
                    <a:pt x="2664041" y="1347211"/>
                    <a:pt x="2655594" y="1355658"/>
                    <a:pt x="2645173" y="1355658"/>
                  </a:cubicBezTo>
                  <a:lnTo>
                    <a:pt x="18867" y="1355658"/>
                  </a:lnTo>
                  <a:cubicBezTo>
                    <a:pt x="8447" y="1355658"/>
                    <a:pt x="0" y="1347211"/>
                    <a:pt x="0" y="1336791"/>
                  </a:cubicBezTo>
                  <a:lnTo>
                    <a:pt x="0" y="18867"/>
                  </a:lnTo>
                  <a:cubicBezTo>
                    <a:pt x="0" y="8447"/>
                    <a:pt x="8447" y="0"/>
                    <a:pt x="18867" y="0"/>
                  </a:cubicBezTo>
                  <a:close/>
                </a:path>
              </a:pathLst>
            </a:custGeom>
            <a:blipFill>
              <a:blip r:embed="rId7"/>
              <a:stretch>
                <a:fillRect t="-970" b="-97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F0ED461-C011-FBCC-A69D-10B5EC62C053}"/>
              </a:ext>
            </a:extLst>
          </p:cNvPr>
          <p:cNvGrpSpPr/>
          <p:nvPr/>
        </p:nvGrpSpPr>
        <p:grpSpPr>
          <a:xfrm>
            <a:off x="6095069" y="5227933"/>
            <a:ext cx="11523971" cy="4030367"/>
            <a:chOff x="0" y="0"/>
            <a:chExt cx="3701077" cy="129440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6A5777-09A7-0523-8B01-6D05AC0C3349}"/>
                </a:ext>
              </a:extLst>
            </p:cNvPr>
            <p:cNvSpPr/>
            <p:nvPr/>
          </p:nvSpPr>
          <p:spPr>
            <a:xfrm>
              <a:off x="0" y="0"/>
              <a:ext cx="3701077" cy="1294406"/>
            </a:xfrm>
            <a:custGeom>
              <a:avLst/>
              <a:gdLst/>
              <a:ahLst/>
              <a:cxnLst/>
              <a:rect l="l" t="t" r="r" b="b"/>
              <a:pathLst>
                <a:path w="3701077" h="1294406">
                  <a:moveTo>
                    <a:pt x="27240" y="0"/>
                  </a:moveTo>
                  <a:lnTo>
                    <a:pt x="3673837" y="0"/>
                  </a:lnTo>
                  <a:cubicBezTo>
                    <a:pt x="3681062" y="0"/>
                    <a:pt x="3687990" y="2870"/>
                    <a:pt x="3693099" y="7978"/>
                  </a:cubicBezTo>
                  <a:cubicBezTo>
                    <a:pt x="3698207" y="13087"/>
                    <a:pt x="3701077" y="20016"/>
                    <a:pt x="3701077" y="27240"/>
                  </a:cubicBezTo>
                  <a:lnTo>
                    <a:pt x="3701077" y="1267166"/>
                  </a:lnTo>
                  <a:cubicBezTo>
                    <a:pt x="3701077" y="1274391"/>
                    <a:pt x="3698207" y="1281319"/>
                    <a:pt x="3693099" y="1286428"/>
                  </a:cubicBezTo>
                  <a:cubicBezTo>
                    <a:pt x="3687990" y="1291536"/>
                    <a:pt x="3681062" y="1294406"/>
                    <a:pt x="3673837" y="1294406"/>
                  </a:cubicBezTo>
                  <a:lnTo>
                    <a:pt x="27240" y="1294406"/>
                  </a:lnTo>
                  <a:cubicBezTo>
                    <a:pt x="20016" y="1294406"/>
                    <a:pt x="13087" y="1291536"/>
                    <a:pt x="7978" y="1286428"/>
                  </a:cubicBezTo>
                  <a:cubicBezTo>
                    <a:pt x="2870" y="1281319"/>
                    <a:pt x="0" y="1274391"/>
                    <a:pt x="0" y="1267166"/>
                  </a:cubicBezTo>
                  <a:lnTo>
                    <a:pt x="0" y="27240"/>
                  </a:lnTo>
                  <a:cubicBezTo>
                    <a:pt x="0" y="20016"/>
                    <a:pt x="2870" y="13087"/>
                    <a:pt x="7978" y="7978"/>
                  </a:cubicBezTo>
                  <a:cubicBezTo>
                    <a:pt x="13087" y="2870"/>
                    <a:pt x="20016" y="0"/>
                    <a:pt x="2724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C0A5D8D-97AA-4F72-BE96-0E2C599C50B3}"/>
                </a:ext>
              </a:extLst>
            </p:cNvPr>
            <p:cNvSpPr txBox="1"/>
            <p:nvPr/>
          </p:nvSpPr>
          <p:spPr>
            <a:xfrm>
              <a:off x="0" y="-57150"/>
              <a:ext cx="3701077" cy="135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9CD70BC-D468-67F0-F6C0-FCA4ACBE1E01}"/>
              </a:ext>
            </a:extLst>
          </p:cNvPr>
          <p:cNvSpPr/>
          <p:nvPr/>
        </p:nvSpPr>
        <p:spPr>
          <a:xfrm>
            <a:off x="6209336" y="5366308"/>
            <a:ext cx="11301259" cy="3800048"/>
          </a:xfrm>
          <a:custGeom>
            <a:avLst/>
            <a:gdLst/>
            <a:ahLst/>
            <a:cxnLst/>
            <a:rect l="l" t="t" r="r" b="b"/>
            <a:pathLst>
              <a:path w="11301259" h="3800048">
                <a:moveTo>
                  <a:pt x="0" y="0"/>
                </a:moveTo>
                <a:lnTo>
                  <a:pt x="11301259" y="0"/>
                </a:lnTo>
                <a:lnTo>
                  <a:pt x="11301259" y="3800048"/>
                </a:lnTo>
                <a:lnTo>
                  <a:pt x="0" y="3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FC913A1-25DF-88BC-6636-216CD07389A4}"/>
              </a:ext>
            </a:extLst>
          </p:cNvPr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8082F67-40B4-5FA0-84B6-BA25D8425BC1}"/>
              </a:ext>
            </a:extLst>
          </p:cNvPr>
          <p:cNvSpPr txBox="1"/>
          <p:nvPr/>
        </p:nvSpPr>
        <p:spPr>
          <a:xfrm>
            <a:off x="4735138" y="217529"/>
            <a:ext cx="8817724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5FB86-488B-656B-F413-8E5D989088F4}"/>
              </a:ext>
            </a:extLst>
          </p:cNvPr>
          <p:cNvSpPr txBox="1"/>
          <p:nvPr/>
        </p:nvSpPr>
        <p:spPr>
          <a:xfrm>
            <a:off x="10591800" y="1866900"/>
            <a:ext cx="7274066" cy="2136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431799" lvl="1" indent="-215899">
              <a:lnSpc>
                <a:spcPts val="2799"/>
              </a:lnSpc>
              <a:buFont typeface="Arial"/>
              <a:buChar char="•"/>
              <a:defRPr sz="1999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2pPr>
          </a:lstStyle>
          <a:p>
            <a:pPr marL="431799" marR="0" lvl="1" indent="-215899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RUNNING and IDLE store the position of specific animation in the animation array </a:t>
            </a:r>
            <a:r>
              <a:rPr kumimoji="0" lang="en-US" sz="1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bufferImage</a:t>
            </a:r>
            <a:r>
              <a:rPr kumimoji="0" lang="vi-VN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Poppins"/>
              </a:rPr>
              <a:t>.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 constant variable </a:t>
            </a:r>
          </a:p>
          <a:p>
            <a:pPr marL="431799" marR="0" lvl="1" indent="-215899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GetSpriteAmount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 </a:t>
            </a:r>
            <a:r>
              <a:rPr kumimoji="0" lang="en-US" sz="1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funcion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 is return how many frame of animation that action have</a:t>
            </a:r>
            <a:r>
              <a:rPr kumimoji="0" lang="vi-VN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Poppins"/>
              </a:rPr>
              <a:t>.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</a:rPr>
              <a:t>  </a:t>
            </a:r>
            <a:endParaRPr kumimoji="0" lang="vi-VN" sz="1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Poppins"/>
            </a:endParaRPr>
          </a:p>
          <a:p>
            <a:pPr marL="431799" marR="0" lvl="1" indent="-215899" algn="l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vi-VN" sz="1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Poppi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1065B6-1C63-CE95-EA22-EDDF816B8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0" y="1475130"/>
            <a:ext cx="9398079" cy="363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10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443510" y="-2145201"/>
            <a:ext cx="12286884" cy="9101106"/>
          </a:xfrm>
          <a:custGeom>
            <a:avLst/>
            <a:gdLst/>
            <a:ahLst/>
            <a:cxnLst/>
            <a:rect l="l" t="t" r="r" b="b"/>
            <a:pathLst>
              <a:path w="12286884" h="9101106">
                <a:moveTo>
                  <a:pt x="0" y="9101105"/>
                </a:moveTo>
                <a:lnTo>
                  <a:pt x="12286883" y="9101105"/>
                </a:lnTo>
                <a:lnTo>
                  <a:pt x="12286883" y="0"/>
                </a:lnTo>
                <a:lnTo>
                  <a:pt x="0" y="0"/>
                </a:lnTo>
                <a:lnTo>
                  <a:pt x="0" y="910110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3053" b="-2262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2248927" y="505155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9418" y="369741"/>
            <a:ext cx="4879181" cy="976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76755" y="1766398"/>
            <a:ext cx="11638817" cy="4541784"/>
            <a:chOff x="0" y="0"/>
            <a:chExt cx="4018403" cy="15680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8402" cy="1568090"/>
            </a:xfrm>
            <a:custGeom>
              <a:avLst/>
              <a:gdLst/>
              <a:ahLst/>
              <a:cxnLst/>
              <a:rect l="l" t="t" r="r" b="b"/>
              <a:pathLst>
                <a:path w="4018402" h="1568090">
                  <a:moveTo>
                    <a:pt x="26971" y="0"/>
                  </a:moveTo>
                  <a:lnTo>
                    <a:pt x="3991431" y="0"/>
                  </a:lnTo>
                  <a:cubicBezTo>
                    <a:pt x="4006327" y="0"/>
                    <a:pt x="4018402" y="12075"/>
                    <a:pt x="4018402" y="26971"/>
                  </a:cubicBezTo>
                  <a:lnTo>
                    <a:pt x="4018402" y="1541119"/>
                  </a:lnTo>
                  <a:cubicBezTo>
                    <a:pt x="4018402" y="1548272"/>
                    <a:pt x="4015561" y="1555132"/>
                    <a:pt x="4010503" y="1560190"/>
                  </a:cubicBezTo>
                  <a:cubicBezTo>
                    <a:pt x="4005445" y="1565249"/>
                    <a:pt x="3998584" y="1568090"/>
                    <a:pt x="3991431" y="1568090"/>
                  </a:cubicBezTo>
                  <a:lnTo>
                    <a:pt x="26971" y="1568090"/>
                  </a:lnTo>
                  <a:cubicBezTo>
                    <a:pt x="12075" y="1568090"/>
                    <a:pt x="0" y="1556015"/>
                    <a:pt x="0" y="1541119"/>
                  </a:cubicBezTo>
                  <a:lnTo>
                    <a:pt x="0" y="26971"/>
                  </a:lnTo>
                  <a:cubicBezTo>
                    <a:pt x="0" y="12075"/>
                    <a:pt x="12075" y="0"/>
                    <a:pt x="2697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18403" cy="1625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8567" y="1928723"/>
            <a:ext cx="11387829" cy="4218741"/>
            <a:chOff x="0" y="0"/>
            <a:chExt cx="4482006" cy="16604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82007" cy="1660406"/>
            </a:xfrm>
            <a:custGeom>
              <a:avLst/>
              <a:gdLst/>
              <a:ahLst/>
              <a:cxnLst/>
              <a:rect l="l" t="t" r="r" b="b"/>
              <a:pathLst>
                <a:path w="4482007" h="1660406">
                  <a:moveTo>
                    <a:pt x="15636" y="0"/>
                  </a:moveTo>
                  <a:lnTo>
                    <a:pt x="4466370" y="0"/>
                  </a:lnTo>
                  <a:cubicBezTo>
                    <a:pt x="4475006" y="0"/>
                    <a:pt x="4482007" y="7001"/>
                    <a:pt x="4482007" y="15636"/>
                  </a:cubicBezTo>
                  <a:lnTo>
                    <a:pt x="4482007" y="1644770"/>
                  </a:lnTo>
                  <a:cubicBezTo>
                    <a:pt x="4482007" y="1648917"/>
                    <a:pt x="4480359" y="1652894"/>
                    <a:pt x="4477427" y="1655827"/>
                  </a:cubicBezTo>
                  <a:cubicBezTo>
                    <a:pt x="4474494" y="1658759"/>
                    <a:pt x="4470517" y="1660406"/>
                    <a:pt x="4466370" y="1660406"/>
                  </a:cubicBezTo>
                  <a:lnTo>
                    <a:pt x="15636" y="1660406"/>
                  </a:lnTo>
                  <a:cubicBezTo>
                    <a:pt x="11489" y="1660406"/>
                    <a:pt x="7512" y="1658759"/>
                    <a:pt x="4580" y="1655827"/>
                  </a:cubicBezTo>
                  <a:cubicBezTo>
                    <a:pt x="1647" y="1652894"/>
                    <a:pt x="0" y="1648917"/>
                    <a:pt x="0" y="1644770"/>
                  </a:cubicBezTo>
                  <a:lnTo>
                    <a:pt x="0" y="15636"/>
                  </a:lnTo>
                  <a:cubicBezTo>
                    <a:pt x="0" y="11489"/>
                    <a:pt x="1647" y="7512"/>
                    <a:pt x="4580" y="4580"/>
                  </a:cubicBezTo>
                  <a:cubicBezTo>
                    <a:pt x="7512" y="1647"/>
                    <a:pt x="11489" y="0"/>
                    <a:pt x="15636" y="0"/>
                  </a:cubicBezTo>
                  <a:close/>
                </a:path>
              </a:pathLst>
            </a:custGeom>
            <a:blipFill>
              <a:blip r:embed="rId7"/>
              <a:stretch>
                <a:fillRect t="-48" r="-561" b="-4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83432" y="5539840"/>
            <a:ext cx="10181059" cy="3805678"/>
            <a:chOff x="0" y="0"/>
            <a:chExt cx="217442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7490" y="0"/>
                  </a:moveTo>
                  <a:lnTo>
                    <a:pt x="2156936" y="0"/>
                  </a:lnTo>
                  <a:cubicBezTo>
                    <a:pt x="2166596" y="0"/>
                    <a:pt x="2174426" y="7830"/>
                    <a:pt x="2174426" y="17490"/>
                  </a:cubicBezTo>
                  <a:lnTo>
                    <a:pt x="2174426" y="795310"/>
                  </a:lnTo>
                  <a:cubicBezTo>
                    <a:pt x="2174426" y="799949"/>
                    <a:pt x="2172583" y="804397"/>
                    <a:pt x="2169304" y="807677"/>
                  </a:cubicBezTo>
                  <a:cubicBezTo>
                    <a:pt x="2166024" y="810957"/>
                    <a:pt x="2161575" y="812800"/>
                    <a:pt x="2156936" y="812800"/>
                  </a:cubicBezTo>
                  <a:lnTo>
                    <a:pt x="17490" y="812800"/>
                  </a:lnTo>
                  <a:cubicBezTo>
                    <a:pt x="12851" y="812800"/>
                    <a:pt x="8403" y="810957"/>
                    <a:pt x="5123" y="807677"/>
                  </a:cubicBezTo>
                  <a:cubicBezTo>
                    <a:pt x="1843" y="804397"/>
                    <a:pt x="0" y="799949"/>
                    <a:pt x="0" y="795310"/>
                  </a:cubicBezTo>
                  <a:lnTo>
                    <a:pt x="0" y="17490"/>
                  </a:lnTo>
                  <a:cubicBezTo>
                    <a:pt x="0" y="12851"/>
                    <a:pt x="1843" y="8403"/>
                    <a:pt x="5123" y="5123"/>
                  </a:cubicBezTo>
                  <a:cubicBezTo>
                    <a:pt x="8403" y="1843"/>
                    <a:pt x="12851" y="0"/>
                    <a:pt x="17490" y="0"/>
                  </a:cubicBezTo>
                  <a:close/>
                </a:path>
              </a:pathLst>
            </a:custGeom>
            <a:blipFill>
              <a:blip r:embed="rId8"/>
              <a:stretch>
                <a:fillRect t="-25240" b="-2524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000DF1A7-AFD0-1EC4-D1BE-43ABDFB964F4}"/>
              </a:ext>
            </a:extLst>
          </p:cNvPr>
          <p:cNvGrpSpPr/>
          <p:nvPr/>
        </p:nvGrpSpPr>
        <p:grpSpPr>
          <a:xfrm>
            <a:off x="22783800" y="15893862"/>
            <a:ext cx="10516604" cy="3931104"/>
            <a:chOff x="0" y="0"/>
            <a:chExt cx="2174426" cy="81280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A6F371F-FFF4-EDD0-AC04-E685CC824713}"/>
                </a:ext>
              </a:extLst>
            </p:cNvPr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32" y="0"/>
                  </a:moveTo>
                  <a:lnTo>
                    <a:pt x="2157494" y="0"/>
                  </a:lnTo>
                  <a:cubicBezTo>
                    <a:pt x="2166846" y="0"/>
                    <a:pt x="2174426" y="7581"/>
                    <a:pt x="2174426" y="16932"/>
                  </a:cubicBezTo>
                  <a:lnTo>
                    <a:pt x="2174426" y="795868"/>
                  </a:lnTo>
                  <a:cubicBezTo>
                    <a:pt x="2174426" y="805219"/>
                    <a:pt x="2166846" y="812800"/>
                    <a:pt x="2157494" y="812800"/>
                  </a:cubicBezTo>
                  <a:lnTo>
                    <a:pt x="16932" y="812800"/>
                  </a:lnTo>
                  <a:cubicBezTo>
                    <a:pt x="7581" y="812800"/>
                    <a:pt x="0" y="805219"/>
                    <a:pt x="0" y="795868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blipFill>
              <a:blip r:embed="rId9"/>
              <a:stretch>
                <a:fillRect t="-14038" b="-140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34B3748D-FE64-EBE9-E1B0-89AC5E575776}"/>
              </a:ext>
            </a:extLst>
          </p:cNvPr>
          <p:cNvGrpSpPr/>
          <p:nvPr/>
        </p:nvGrpSpPr>
        <p:grpSpPr>
          <a:xfrm>
            <a:off x="20834834" y="12769461"/>
            <a:ext cx="13834228" cy="2503385"/>
            <a:chOff x="0" y="0"/>
            <a:chExt cx="9175752" cy="1660406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3C94B59-1E95-C695-5FE2-C1C022A43687}"/>
                </a:ext>
              </a:extLst>
            </p:cNvPr>
            <p:cNvSpPr/>
            <p:nvPr/>
          </p:nvSpPr>
          <p:spPr>
            <a:xfrm>
              <a:off x="0" y="0"/>
              <a:ext cx="9175752" cy="1660406"/>
            </a:xfrm>
            <a:custGeom>
              <a:avLst/>
              <a:gdLst/>
              <a:ahLst/>
              <a:cxnLst/>
              <a:rect l="l" t="t" r="r" b="b"/>
              <a:pathLst>
                <a:path w="9175752" h="1660406">
                  <a:moveTo>
                    <a:pt x="12871" y="0"/>
                  </a:moveTo>
                  <a:lnTo>
                    <a:pt x="9162881" y="0"/>
                  </a:lnTo>
                  <a:cubicBezTo>
                    <a:pt x="9166295" y="0"/>
                    <a:pt x="9169568" y="1356"/>
                    <a:pt x="9171983" y="3770"/>
                  </a:cubicBezTo>
                  <a:cubicBezTo>
                    <a:pt x="9174397" y="6184"/>
                    <a:pt x="9175752" y="9458"/>
                    <a:pt x="9175752" y="12871"/>
                  </a:cubicBezTo>
                  <a:lnTo>
                    <a:pt x="9175752" y="1647535"/>
                  </a:lnTo>
                  <a:cubicBezTo>
                    <a:pt x="9175752" y="1650949"/>
                    <a:pt x="9174397" y="1654223"/>
                    <a:pt x="9171983" y="1656636"/>
                  </a:cubicBezTo>
                  <a:cubicBezTo>
                    <a:pt x="9169568" y="1659050"/>
                    <a:pt x="9166295" y="1660406"/>
                    <a:pt x="9162881" y="1660406"/>
                  </a:cubicBezTo>
                  <a:lnTo>
                    <a:pt x="12871" y="1660406"/>
                  </a:lnTo>
                  <a:cubicBezTo>
                    <a:pt x="9458" y="1660406"/>
                    <a:pt x="6184" y="1659050"/>
                    <a:pt x="3770" y="1656636"/>
                  </a:cubicBezTo>
                  <a:cubicBezTo>
                    <a:pt x="1356" y="1654223"/>
                    <a:pt x="0" y="1650949"/>
                    <a:pt x="0" y="1647535"/>
                  </a:cubicBezTo>
                  <a:lnTo>
                    <a:pt x="0" y="12871"/>
                  </a:lnTo>
                  <a:cubicBezTo>
                    <a:pt x="0" y="9458"/>
                    <a:pt x="1356" y="6184"/>
                    <a:pt x="3770" y="3770"/>
                  </a:cubicBezTo>
                  <a:cubicBezTo>
                    <a:pt x="6184" y="1356"/>
                    <a:pt x="9458" y="0"/>
                    <a:pt x="12871" y="0"/>
                  </a:cubicBezTo>
                  <a:close/>
                </a:path>
              </a:pathLst>
            </a:custGeom>
            <a:blipFill>
              <a:blip r:embed="rId10"/>
              <a:stretch>
                <a:fillRect l="-12398" r="-123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67408" y="49530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4152629" y="4953000"/>
            <a:ext cx="10516604" cy="3931104"/>
            <a:chOff x="0" y="0"/>
            <a:chExt cx="217442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32" y="0"/>
                  </a:moveTo>
                  <a:lnTo>
                    <a:pt x="2157494" y="0"/>
                  </a:lnTo>
                  <a:cubicBezTo>
                    <a:pt x="2166846" y="0"/>
                    <a:pt x="2174426" y="7581"/>
                    <a:pt x="2174426" y="16932"/>
                  </a:cubicBezTo>
                  <a:lnTo>
                    <a:pt x="2174426" y="795868"/>
                  </a:lnTo>
                  <a:cubicBezTo>
                    <a:pt x="2174426" y="805219"/>
                    <a:pt x="2166846" y="812800"/>
                    <a:pt x="2157494" y="812800"/>
                  </a:cubicBezTo>
                  <a:lnTo>
                    <a:pt x="16932" y="812800"/>
                  </a:lnTo>
                  <a:cubicBezTo>
                    <a:pt x="7581" y="812800"/>
                    <a:pt x="0" y="805219"/>
                    <a:pt x="0" y="795868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blipFill>
              <a:blip r:embed="rId7"/>
              <a:stretch>
                <a:fillRect t="-14038" b="-140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0592" y="344968"/>
            <a:ext cx="484681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010286" y="1677119"/>
            <a:ext cx="14203211" cy="2837731"/>
            <a:chOff x="0" y="0"/>
            <a:chExt cx="4903782" cy="979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03782" cy="979751"/>
            </a:xfrm>
            <a:custGeom>
              <a:avLst/>
              <a:gdLst/>
              <a:ahLst/>
              <a:cxnLst/>
              <a:rect l="l" t="t" r="r" b="b"/>
              <a:pathLst>
                <a:path w="4903782" h="979751">
                  <a:moveTo>
                    <a:pt x="22102" y="0"/>
                  </a:moveTo>
                  <a:lnTo>
                    <a:pt x="4881680" y="0"/>
                  </a:lnTo>
                  <a:cubicBezTo>
                    <a:pt x="4887542" y="0"/>
                    <a:pt x="4893163" y="2329"/>
                    <a:pt x="4897308" y="6473"/>
                  </a:cubicBezTo>
                  <a:cubicBezTo>
                    <a:pt x="4901453" y="10618"/>
                    <a:pt x="4903782" y="16240"/>
                    <a:pt x="4903782" y="22102"/>
                  </a:cubicBezTo>
                  <a:lnTo>
                    <a:pt x="4903782" y="957650"/>
                  </a:lnTo>
                  <a:cubicBezTo>
                    <a:pt x="4903782" y="963512"/>
                    <a:pt x="4901453" y="969133"/>
                    <a:pt x="4897308" y="973278"/>
                  </a:cubicBezTo>
                  <a:cubicBezTo>
                    <a:pt x="4893163" y="977423"/>
                    <a:pt x="4887542" y="979751"/>
                    <a:pt x="4881680" y="979751"/>
                  </a:cubicBezTo>
                  <a:lnTo>
                    <a:pt x="22102" y="979751"/>
                  </a:lnTo>
                  <a:cubicBezTo>
                    <a:pt x="16240" y="979751"/>
                    <a:pt x="10618" y="977423"/>
                    <a:pt x="6473" y="973278"/>
                  </a:cubicBezTo>
                  <a:cubicBezTo>
                    <a:pt x="2329" y="969133"/>
                    <a:pt x="0" y="963512"/>
                    <a:pt x="0" y="957650"/>
                  </a:cubicBezTo>
                  <a:lnTo>
                    <a:pt x="0" y="22102"/>
                  </a:lnTo>
                  <a:cubicBezTo>
                    <a:pt x="0" y="16240"/>
                    <a:pt x="2329" y="10618"/>
                    <a:pt x="6473" y="6473"/>
                  </a:cubicBezTo>
                  <a:cubicBezTo>
                    <a:pt x="10618" y="2329"/>
                    <a:pt x="16240" y="0"/>
                    <a:pt x="2210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903782" cy="103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03663" y="1828599"/>
            <a:ext cx="13834228" cy="2503385"/>
            <a:chOff x="0" y="0"/>
            <a:chExt cx="9175752" cy="16604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75752" cy="1660406"/>
            </a:xfrm>
            <a:custGeom>
              <a:avLst/>
              <a:gdLst/>
              <a:ahLst/>
              <a:cxnLst/>
              <a:rect l="l" t="t" r="r" b="b"/>
              <a:pathLst>
                <a:path w="9175752" h="1660406">
                  <a:moveTo>
                    <a:pt x="12871" y="0"/>
                  </a:moveTo>
                  <a:lnTo>
                    <a:pt x="9162881" y="0"/>
                  </a:lnTo>
                  <a:cubicBezTo>
                    <a:pt x="9166295" y="0"/>
                    <a:pt x="9169568" y="1356"/>
                    <a:pt x="9171983" y="3770"/>
                  </a:cubicBezTo>
                  <a:cubicBezTo>
                    <a:pt x="9174397" y="6184"/>
                    <a:pt x="9175752" y="9458"/>
                    <a:pt x="9175752" y="12871"/>
                  </a:cubicBezTo>
                  <a:lnTo>
                    <a:pt x="9175752" y="1647535"/>
                  </a:lnTo>
                  <a:cubicBezTo>
                    <a:pt x="9175752" y="1650949"/>
                    <a:pt x="9174397" y="1654223"/>
                    <a:pt x="9171983" y="1656636"/>
                  </a:cubicBezTo>
                  <a:cubicBezTo>
                    <a:pt x="9169568" y="1659050"/>
                    <a:pt x="9166295" y="1660406"/>
                    <a:pt x="9162881" y="1660406"/>
                  </a:cubicBezTo>
                  <a:lnTo>
                    <a:pt x="12871" y="1660406"/>
                  </a:lnTo>
                  <a:cubicBezTo>
                    <a:pt x="9458" y="1660406"/>
                    <a:pt x="6184" y="1659050"/>
                    <a:pt x="3770" y="1656636"/>
                  </a:cubicBezTo>
                  <a:cubicBezTo>
                    <a:pt x="1356" y="1654223"/>
                    <a:pt x="0" y="1650949"/>
                    <a:pt x="0" y="1647535"/>
                  </a:cubicBezTo>
                  <a:lnTo>
                    <a:pt x="0" y="12871"/>
                  </a:lnTo>
                  <a:cubicBezTo>
                    <a:pt x="0" y="9458"/>
                    <a:pt x="1356" y="6184"/>
                    <a:pt x="3770" y="3770"/>
                  </a:cubicBezTo>
                  <a:cubicBezTo>
                    <a:pt x="6184" y="1356"/>
                    <a:pt x="9458" y="0"/>
                    <a:pt x="12871" y="0"/>
                  </a:cubicBezTo>
                  <a:close/>
                </a:path>
              </a:pathLst>
            </a:custGeom>
            <a:blipFill>
              <a:blip r:embed="rId8"/>
              <a:stretch>
                <a:fillRect l="-12398" r="-123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9CFE49CB-EE0B-6B73-F56E-80178739B380}"/>
              </a:ext>
            </a:extLst>
          </p:cNvPr>
          <p:cNvGrpSpPr/>
          <p:nvPr/>
        </p:nvGrpSpPr>
        <p:grpSpPr>
          <a:xfrm>
            <a:off x="-26136600" y="-10248900"/>
            <a:ext cx="11387829" cy="4218741"/>
            <a:chOff x="0" y="0"/>
            <a:chExt cx="4482006" cy="1660406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26D3F84-8BD2-75FB-96D9-A2A9E04F10BD}"/>
                </a:ext>
              </a:extLst>
            </p:cNvPr>
            <p:cNvSpPr/>
            <p:nvPr/>
          </p:nvSpPr>
          <p:spPr>
            <a:xfrm>
              <a:off x="0" y="0"/>
              <a:ext cx="4482007" cy="1660406"/>
            </a:xfrm>
            <a:custGeom>
              <a:avLst/>
              <a:gdLst/>
              <a:ahLst/>
              <a:cxnLst/>
              <a:rect l="l" t="t" r="r" b="b"/>
              <a:pathLst>
                <a:path w="4482007" h="1660406">
                  <a:moveTo>
                    <a:pt x="15636" y="0"/>
                  </a:moveTo>
                  <a:lnTo>
                    <a:pt x="4466370" y="0"/>
                  </a:lnTo>
                  <a:cubicBezTo>
                    <a:pt x="4475006" y="0"/>
                    <a:pt x="4482007" y="7001"/>
                    <a:pt x="4482007" y="15636"/>
                  </a:cubicBezTo>
                  <a:lnTo>
                    <a:pt x="4482007" y="1644770"/>
                  </a:lnTo>
                  <a:cubicBezTo>
                    <a:pt x="4482007" y="1648917"/>
                    <a:pt x="4480359" y="1652894"/>
                    <a:pt x="4477427" y="1655827"/>
                  </a:cubicBezTo>
                  <a:cubicBezTo>
                    <a:pt x="4474494" y="1658759"/>
                    <a:pt x="4470517" y="1660406"/>
                    <a:pt x="4466370" y="1660406"/>
                  </a:cubicBezTo>
                  <a:lnTo>
                    <a:pt x="15636" y="1660406"/>
                  </a:lnTo>
                  <a:cubicBezTo>
                    <a:pt x="11489" y="1660406"/>
                    <a:pt x="7512" y="1658759"/>
                    <a:pt x="4580" y="1655827"/>
                  </a:cubicBezTo>
                  <a:cubicBezTo>
                    <a:pt x="1647" y="1652894"/>
                    <a:pt x="0" y="1648917"/>
                    <a:pt x="0" y="1644770"/>
                  </a:cubicBezTo>
                  <a:lnTo>
                    <a:pt x="0" y="15636"/>
                  </a:lnTo>
                  <a:cubicBezTo>
                    <a:pt x="0" y="11489"/>
                    <a:pt x="1647" y="7512"/>
                    <a:pt x="4580" y="4580"/>
                  </a:cubicBezTo>
                  <a:cubicBezTo>
                    <a:pt x="7512" y="1647"/>
                    <a:pt x="11489" y="0"/>
                    <a:pt x="15636" y="0"/>
                  </a:cubicBezTo>
                  <a:close/>
                </a:path>
              </a:pathLst>
            </a:custGeom>
            <a:blipFill>
              <a:blip r:embed="rId9"/>
              <a:stretch>
                <a:fillRect t="-48" r="-561" b="-4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13195AC9-A8DF-31E6-E588-63C4D19097F9}"/>
              </a:ext>
            </a:extLst>
          </p:cNvPr>
          <p:cNvGrpSpPr/>
          <p:nvPr/>
        </p:nvGrpSpPr>
        <p:grpSpPr>
          <a:xfrm>
            <a:off x="-20351735" y="-6637783"/>
            <a:ext cx="10181059" cy="3805678"/>
            <a:chOff x="0" y="0"/>
            <a:chExt cx="2174426" cy="81280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B52E297-B939-8267-7E45-788BA32593A0}"/>
                </a:ext>
              </a:extLst>
            </p:cNvPr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7490" y="0"/>
                  </a:moveTo>
                  <a:lnTo>
                    <a:pt x="2156936" y="0"/>
                  </a:lnTo>
                  <a:cubicBezTo>
                    <a:pt x="2166596" y="0"/>
                    <a:pt x="2174426" y="7830"/>
                    <a:pt x="2174426" y="17490"/>
                  </a:cubicBezTo>
                  <a:lnTo>
                    <a:pt x="2174426" y="795310"/>
                  </a:lnTo>
                  <a:cubicBezTo>
                    <a:pt x="2174426" y="799949"/>
                    <a:pt x="2172583" y="804397"/>
                    <a:pt x="2169304" y="807677"/>
                  </a:cubicBezTo>
                  <a:cubicBezTo>
                    <a:pt x="2166024" y="810957"/>
                    <a:pt x="2161575" y="812800"/>
                    <a:pt x="2156936" y="812800"/>
                  </a:cubicBezTo>
                  <a:lnTo>
                    <a:pt x="17490" y="812800"/>
                  </a:lnTo>
                  <a:cubicBezTo>
                    <a:pt x="12851" y="812800"/>
                    <a:pt x="8403" y="810957"/>
                    <a:pt x="5123" y="807677"/>
                  </a:cubicBezTo>
                  <a:cubicBezTo>
                    <a:pt x="1843" y="804397"/>
                    <a:pt x="0" y="799949"/>
                    <a:pt x="0" y="795310"/>
                  </a:cubicBezTo>
                  <a:lnTo>
                    <a:pt x="0" y="17490"/>
                  </a:lnTo>
                  <a:cubicBezTo>
                    <a:pt x="0" y="12851"/>
                    <a:pt x="1843" y="8403"/>
                    <a:pt x="5123" y="5123"/>
                  </a:cubicBezTo>
                  <a:cubicBezTo>
                    <a:pt x="8403" y="1843"/>
                    <a:pt x="12851" y="0"/>
                    <a:pt x="17490" y="0"/>
                  </a:cubicBezTo>
                  <a:close/>
                </a:path>
              </a:pathLst>
            </a:custGeom>
            <a:blipFill>
              <a:blip r:embed="rId10"/>
              <a:stretch>
                <a:fillRect t="-25240" b="-2524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67408" y="49530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448100" y="337919"/>
            <a:ext cx="9453318" cy="7786278"/>
            <a:chOff x="0" y="0"/>
            <a:chExt cx="2474583" cy="20382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4583" cy="2038204"/>
            </a:xfrm>
            <a:custGeom>
              <a:avLst/>
              <a:gdLst/>
              <a:ahLst/>
              <a:cxnLst/>
              <a:rect l="l" t="t" r="r" b="b"/>
              <a:pathLst>
                <a:path w="2474583" h="2038204">
                  <a:moveTo>
                    <a:pt x="33207" y="0"/>
                  </a:moveTo>
                  <a:lnTo>
                    <a:pt x="2441376" y="0"/>
                  </a:lnTo>
                  <a:cubicBezTo>
                    <a:pt x="2450183" y="0"/>
                    <a:pt x="2458629" y="3499"/>
                    <a:pt x="2464857" y="9726"/>
                  </a:cubicBezTo>
                  <a:cubicBezTo>
                    <a:pt x="2471084" y="15953"/>
                    <a:pt x="2474583" y="24400"/>
                    <a:pt x="2474583" y="33207"/>
                  </a:cubicBezTo>
                  <a:lnTo>
                    <a:pt x="2474583" y="2004997"/>
                  </a:lnTo>
                  <a:cubicBezTo>
                    <a:pt x="2474583" y="2023337"/>
                    <a:pt x="2459716" y="2038204"/>
                    <a:pt x="2441376" y="2038204"/>
                  </a:cubicBezTo>
                  <a:lnTo>
                    <a:pt x="33207" y="2038204"/>
                  </a:lnTo>
                  <a:cubicBezTo>
                    <a:pt x="24400" y="2038204"/>
                    <a:pt x="15953" y="2034705"/>
                    <a:pt x="9726" y="2028478"/>
                  </a:cubicBezTo>
                  <a:cubicBezTo>
                    <a:pt x="3499" y="2022250"/>
                    <a:pt x="0" y="2013804"/>
                    <a:pt x="0" y="2004997"/>
                  </a:cubicBezTo>
                  <a:lnTo>
                    <a:pt x="0" y="33207"/>
                  </a:lnTo>
                  <a:cubicBezTo>
                    <a:pt x="0" y="24400"/>
                    <a:pt x="3499" y="15953"/>
                    <a:pt x="9726" y="9726"/>
                  </a:cubicBezTo>
                  <a:cubicBezTo>
                    <a:pt x="15953" y="3499"/>
                    <a:pt x="24400" y="0"/>
                    <a:pt x="33207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74583" cy="209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4766" y="531658"/>
            <a:ext cx="8951882" cy="7340543"/>
          </a:xfrm>
          <a:custGeom>
            <a:avLst/>
            <a:gdLst/>
            <a:ahLst/>
            <a:cxnLst/>
            <a:rect l="l" t="t" r="r" b="b"/>
            <a:pathLst>
              <a:path w="8951882" h="7340543">
                <a:moveTo>
                  <a:pt x="0" y="0"/>
                </a:moveTo>
                <a:lnTo>
                  <a:pt x="8951882" y="0"/>
                </a:lnTo>
                <a:lnTo>
                  <a:pt x="8951882" y="7340543"/>
                </a:lnTo>
                <a:lnTo>
                  <a:pt x="0" y="734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8841594" y="5272223"/>
            <a:ext cx="8256244" cy="2580076"/>
          </a:xfrm>
          <a:custGeom>
            <a:avLst/>
            <a:gdLst/>
            <a:ahLst/>
            <a:cxnLst/>
            <a:rect l="l" t="t" r="r" b="b"/>
            <a:pathLst>
              <a:path w="8256244" h="2580076">
                <a:moveTo>
                  <a:pt x="0" y="0"/>
                </a:moveTo>
                <a:lnTo>
                  <a:pt x="8256244" y="0"/>
                </a:lnTo>
                <a:lnTo>
                  <a:pt x="8256244" y="2580077"/>
                </a:lnTo>
                <a:lnTo>
                  <a:pt x="0" y="258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5916778" y="8100801"/>
            <a:ext cx="12272404" cy="1748818"/>
          </a:xfrm>
          <a:custGeom>
            <a:avLst/>
            <a:gdLst/>
            <a:ahLst/>
            <a:cxnLst/>
            <a:rect l="l" t="t" r="r" b="b"/>
            <a:pathLst>
              <a:path w="12272404" h="1748818">
                <a:moveTo>
                  <a:pt x="0" y="0"/>
                </a:moveTo>
                <a:lnTo>
                  <a:pt x="12272405" y="0"/>
                </a:lnTo>
                <a:lnTo>
                  <a:pt x="12272405" y="1748817"/>
                </a:lnTo>
                <a:lnTo>
                  <a:pt x="0" y="1748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69716" y="28575"/>
            <a:ext cx="484681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Gravity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8026" y="1333663"/>
            <a:ext cx="7995413" cy="388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player is not already airborne (inAir = false), the function checks whether the player is on the ground using IsEntityOnFloor. If not, the player enters the airborne state (inAir = true)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airborne, the function: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Check if the player can move to the next vertical position (canMoveHere).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movement is possible: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Updates the hitbox.y position based on airSpeed.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Increments airSpeed by gravity to simulate acceleration.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6033" y="91986"/>
            <a:ext cx="6745305" cy="8084754"/>
            <a:chOff x="0" y="0"/>
            <a:chExt cx="1045024" cy="1252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5024" cy="1252540"/>
            </a:xfrm>
            <a:custGeom>
              <a:avLst/>
              <a:gdLst/>
              <a:ahLst/>
              <a:cxnLst/>
              <a:rect l="l" t="t" r="r" b="b"/>
              <a:pathLst>
                <a:path w="1045024" h="1252540">
                  <a:moveTo>
                    <a:pt x="26398" y="0"/>
                  </a:moveTo>
                  <a:lnTo>
                    <a:pt x="1018626" y="0"/>
                  </a:lnTo>
                  <a:cubicBezTo>
                    <a:pt x="1033205" y="0"/>
                    <a:pt x="1045024" y="11819"/>
                    <a:pt x="1045024" y="26398"/>
                  </a:cubicBezTo>
                  <a:lnTo>
                    <a:pt x="1045024" y="1226142"/>
                  </a:lnTo>
                  <a:cubicBezTo>
                    <a:pt x="1045024" y="1240721"/>
                    <a:pt x="1033205" y="1252540"/>
                    <a:pt x="1018626" y="1252540"/>
                  </a:cubicBezTo>
                  <a:lnTo>
                    <a:pt x="26398" y="1252540"/>
                  </a:lnTo>
                  <a:cubicBezTo>
                    <a:pt x="11819" y="1252540"/>
                    <a:pt x="0" y="1240721"/>
                    <a:pt x="0" y="1226142"/>
                  </a:cubicBezTo>
                  <a:lnTo>
                    <a:pt x="0" y="26398"/>
                  </a:lnTo>
                  <a:cubicBezTo>
                    <a:pt x="0" y="11819"/>
                    <a:pt x="11819" y="0"/>
                    <a:pt x="26398" y="0"/>
                  </a:cubicBezTo>
                  <a:close/>
                </a:path>
              </a:pathLst>
            </a:custGeom>
            <a:blipFill>
              <a:blip r:embed="rId2"/>
              <a:stretch>
                <a:fillRect l="-23083" r="-2308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147126"/>
            <a:ext cx="881574" cy="8815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87175" y="275001"/>
            <a:ext cx="625825" cy="6258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8220" y="9258300"/>
            <a:ext cx="321025" cy="32102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255706" y="834150"/>
            <a:ext cx="9131469" cy="44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2" lvl="1" indent="-246356" algn="just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player is not already airborne (inAir = false), the function checks whether the player is on the ground using IsEntityOnFloor. If not, the player enters the airborne state (inAir = true).</a:t>
            </a:r>
          </a:p>
          <a:p>
            <a:pPr marL="492712" lvl="1" indent="-246356" algn="just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airborne, the function: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Check if the player can move to the next vertical position (canMoveHere).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movement is possible: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Updates the hitbox.y position based on airSpeed.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Increments airSpeed by gravity to simulate acceleration.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90706" y="7984169"/>
            <a:ext cx="11976757" cy="1993436"/>
            <a:chOff x="0" y="0"/>
            <a:chExt cx="3846496" cy="6402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6495" cy="640219"/>
            </a:xfrm>
            <a:custGeom>
              <a:avLst/>
              <a:gdLst/>
              <a:ahLst/>
              <a:cxnLst/>
              <a:rect l="l" t="t" r="r" b="b"/>
              <a:pathLst>
                <a:path w="3846495" h="640219">
                  <a:moveTo>
                    <a:pt x="26210" y="0"/>
                  </a:moveTo>
                  <a:lnTo>
                    <a:pt x="3820285" y="0"/>
                  </a:lnTo>
                  <a:cubicBezTo>
                    <a:pt x="3827237" y="0"/>
                    <a:pt x="3833903" y="2761"/>
                    <a:pt x="3838819" y="7677"/>
                  </a:cubicBezTo>
                  <a:cubicBezTo>
                    <a:pt x="3843734" y="12592"/>
                    <a:pt x="3846495" y="19259"/>
                    <a:pt x="3846495" y="26210"/>
                  </a:cubicBezTo>
                  <a:lnTo>
                    <a:pt x="3846495" y="614008"/>
                  </a:lnTo>
                  <a:cubicBezTo>
                    <a:pt x="3846495" y="628484"/>
                    <a:pt x="3834761" y="640219"/>
                    <a:pt x="3820285" y="640219"/>
                  </a:cubicBezTo>
                  <a:lnTo>
                    <a:pt x="26210" y="640219"/>
                  </a:lnTo>
                  <a:cubicBezTo>
                    <a:pt x="19259" y="640219"/>
                    <a:pt x="12592" y="637457"/>
                    <a:pt x="7677" y="632542"/>
                  </a:cubicBezTo>
                  <a:cubicBezTo>
                    <a:pt x="2761" y="627626"/>
                    <a:pt x="0" y="620960"/>
                    <a:pt x="0" y="614008"/>
                  </a:cubicBezTo>
                  <a:lnTo>
                    <a:pt x="0" y="26210"/>
                  </a:lnTo>
                  <a:cubicBezTo>
                    <a:pt x="0" y="11735"/>
                    <a:pt x="11735" y="0"/>
                    <a:pt x="2621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846496" cy="6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41299" y="8138640"/>
            <a:ext cx="11667567" cy="1655316"/>
            <a:chOff x="0" y="0"/>
            <a:chExt cx="3293457" cy="4672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93457" cy="467254"/>
            </a:xfrm>
            <a:custGeom>
              <a:avLst/>
              <a:gdLst/>
              <a:ahLst/>
              <a:cxnLst/>
              <a:rect l="l" t="t" r="r" b="b"/>
              <a:pathLst>
                <a:path w="3293457" h="467254">
                  <a:moveTo>
                    <a:pt x="15261" y="0"/>
                  </a:moveTo>
                  <a:lnTo>
                    <a:pt x="3278196" y="0"/>
                  </a:lnTo>
                  <a:cubicBezTo>
                    <a:pt x="3286625" y="0"/>
                    <a:pt x="3293457" y="6833"/>
                    <a:pt x="3293457" y="15261"/>
                  </a:cubicBezTo>
                  <a:lnTo>
                    <a:pt x="3293457" y="451992"/>
                  </a:lnTo>
                  <a:cubicBezTo>
                    <a:pt x="3293457" y="460421"/>
                    <a:pt x="3286625" y="467254"/>
                    <a:pt x="3278196" y="467254"/>
                  </a:cubicBezTo>
                  <a:lnTo>
                    <a:pt x="15261" y="467254"/>
                  </a:lnTo>
                  <a:cubicBezTo>
                    <a:pt x="6833" y="467254"/>
                    <a:pt x="0" y="460421"/>
                    <a:pt x="0" y="451992"/>
                  </a:cubicBezTo>
                  <a:lnTo>
                    <a:pt x="0" y="15261"/>
                  </a:lnTo>
                  <a:cubicBezTo>
                    <a:pt x="0" y="6833"/>
                    <a:pt x="6833" y="0"/>
                    <a:pt x="15261" y="0"/>
                  </a:cubicBezTo>
                  <a:close/>
                </a:path>
              </a:pathLst>
            </a:custGeom>
            <a:blipFill>
              <a:blip r:embed="rId3"/>
              <a:stretch>
                <a:fillRect t="-220" b="-22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71080" y="5381130"/>
            <a:ext cx="8916095" cy="2465320"/>
          </a:xfrm>
          <a:custGeom>
            <a:avLst/>
            <a:gdLst/>
            <a:ahLst/>
            <a:cxnLst/>
            <a:rect l="l" t="t" r="r" b="b"/>
            <a:pathLst>
              <a:path w="8916095" h="2465320">
                <a:moveTo>
                  <a:pt x="0" y="0"/>
                </a:moveTo>
                <a:lnTo>
                  <a:pt x="8916095" y="0"/>
                </a:lnTo>
                <a:lnTo>
                  <a:pt x="8916095" y="2465319"/>
                </a:lnTo>
                <a:lnTo>
                  <a:pt x="0" y="2465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82" b="-8836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5419105" y="-3437137"/>
            <a:ext cx="15469339" cy="11104925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785373" y="-1028701"/>
            <a:ext cx="12563842" cy="15454797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1486376" y="5358871"/>
            <a:ext cx="8914843" cy="704094"/>
            <a:chOff x="0" y="0"/>
            <a:chExt cx="2347942" cy="185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E57C59-5412-878A-33D0-E9C9D4322ED0}"/>
              </a:ext>
            </a:extLst>
          </p:cNvPr>
          <p:cNvGrpSpPr/>
          <p:nvPr/>
        </p:nvGrpSpPr>
        <p:grpSpPr>
          <a:xfrm>
            <a:off x="11775755" y="1314450"/>
            <a:ext cx="4426555" cy="7207708"/>
            <a:chOff x="11775755" y="1314450"/>
            <a:chExt cx="4426555" cy="7207708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10446064" y="2765911"/>
              <a:ext cx="7207708" cy="4304785"/>
              <a:chOff x="0" y="0"/>
              <a:chExt cx="751483" cy="44882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51483" cy="448821"/>
              </a:xfrm>
              <a:custGeom>
                <a:avLst/>
                <a:gdLst/>
                <a:ahLst/>
                <a:cxnLst/>
                <a:rect l="l" t="t" r="r" b="b"/>
                <a:pathLst>
                  <a:path w="751483" h="448821">
                    <a:moveTo>
                      <a:pt x="548283" y="0"/>
                    </a:moveTo>
                    <a:cubicBezTo>
                      <a:pt x="660507" y="0"/>
                      <a:pt x="751483" y="100472"/>
                      <a:pt x="751483" y="224411"/>
                    </a:cubicBezTo>
                    <a:cubicBezTo>
                      <a:pt x="751483" y="348349"/>
                      <a:pt x="660507" y="448821"/>
                      <a:pt x="548283" y="448821"/>
                    </a:cubicBezTo>
                    <a:lnTo>
                      <a:pt x="203200" y="448821"/>
                    </a:lnTo>
                    <a:cubicBezTo>
                      <a:pt x="90976" y="448821"/>
                      <a:pt x="0" y="348349"/>
                      <a:pt x="0" y="224411"/>
                    </a:cubicBezTo>
                    <a:cubicBezTo>
                      <a:pt x="0" y="10047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C50088">
                        <a:alpha val="100000"/>
                      </a:srgbClr>
                    </a:gs>
                    <a:gs pos="100000">
                      <a:srgbClr val="D58805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751483" cy="505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51283" y="1862461"/>
              <a:ext cx="3397270" cy="6111685"/>
              <a:chOff x="0" y="0"/>
              <a:chExt cx="35297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2974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529740" h="6350000">
                    <a:moveTo>
                      <a:pt x="1764870" y="6350000"/>
                    </a:moveTo>
                    <a:cubicBezTo>
                      <a:pt x="790662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90662" y="0"/>
                      <a:pt x="1764870" y="0"/>
                    </a:cubicBezTo>
                    <a:cubicBezTo>
                      <a:pt x="2739079" y="0"/>
                      <a:pt x="3529740" y="711200"/>
                      <a:pt x="3529740" y="1587500"/>
                    </a:cubicBezTo>
                    <a:lnTo>
                      <a:pt x="3529740" y="4762500"/>
                    </a:lnTo>
                    <a:cubicBezTo>
                      <a:pt x="3529740" y="5638800"/>
                      <a:pt x="2739079" y="6350000"/>
                      <a:pt x="1764870" y="635000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9929" r="-9929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239662" y="1937313"/>
              <a:ext cx="263882" cy="26388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5814544" y="7403908"/>
              <a:ext cx="263882" cy="26388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5795494" y="2201195"/>
              <a:ext cx="263882" cy="26388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1775755" y="5896038"/>
              <a:ext cx="263882" cy="26388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1718581" y="677665"/>
            <a:ext cx="12563846" cy="1184797"/>
            <a:chOff x="0" y="0"/>
            <a:chExt cx="3308997" cy="3120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650621" y="8803145"/>
            <a:ext cx="608679" cy="602564"/>
            <a:chOff x="0" y="0"/>
            <a:chExt cx="85797" cy="849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5056071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1" name="Freeform 31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2" name="Freeform 32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3" name="TextBox 33"/>
          <p:cNvSpPr txBox="1"/>
          <p:nvPr/>
        </p:nvSpPr>
        <p:spPr>
          <a:xfrm>
            <a:off x="1486376" y="3657756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10201" y="6234415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057" y="5436281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2431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58137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63750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255162" y="8891702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781949" y="8891702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305561" y="8958394"/>
            <a:ext cx="284966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209327" y="5615886"/>
            <a:ext cx="11301259" cy="3404504"/>
          </a:xfrm>
          <a:custGeom>
            <a:avLst/>
            <a:gdLst/>
            <a:ahLst/>
            <a:cxnLst/>
            <a:rect l="l" t="t" r="r" b="b"/>
            <a:pathLst>
              <a:path w="11301259" h="3404504">
                <a:moveTo>
                  <a:pt x="0" y="0"/>
                </a:moveTo>
                <a:lnTo>
                  <a:pt x="11301259" y="0"/>
                </a:lnTo>
                <a:lnTo>
                  <a:pt x="11301259" y="3404505"/>
                </a:lnTo>
                <a:lnTo>
                  <a:pt x="0" y="340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9975535" y="1598856"/>
            <a:ext cx="7916093" cy="2198774"/>
          </a:xfrm>
          <a:custGeom>
            <a:avLst/>
            <a:gdLst/>
            <a:ahLst/>
            <a:cxnLst/>
            <a:rect l="l" t="t" r="r" b="b"/>
            <a:pathLst>
              <a:path w="7916093" h="2198774">
                <a:moveTo>
                  <a:pt x="0" y="0"/>
                </a:moveTo>
                <a:lnTo>
                  <a:pt x="7916093" y="0"/>
                </a:lnTo>
                <a:lnTo>
                  <a:pt x="7916093" y="2198773"/>
                </a:lnTo>
                <a:lnTo>
                  <a:pt x="0" y="219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82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4432778" y="351238"/>
            <a:ext cx="995630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Enemies Animations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75535" y="4198479"/>
            <a:ext cx="7658341" cy="3484545"/>
            <a:chOff x="0" y="0"/>
            <a:chExt cx="10211121" cy="46460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1121" cy="4646060"/>
            </a:xfrm>
            <a:custGeom>
              <a:avLst/>
              <a:gdLst/>
              <a:ahLst/>
              <a:cxnLst/>
              <a:rect l="l" t="t" r="r" b="b"/>
              <a:pathLst>
                <a:path w="10211121" h="4646060">
                  <a:moveTo>
                    <a:pt x="0" y="0"/>
                  </a:moveTo>
                  <a:lnTo>
                    <a:pt x="10211121" y="0"/>
                  </a:lnTo>
                  <a:lnTo>
                    <a:pt x="10211121" y="4646060"/>
                  </a:lnTo>
                  <a:lnTo>
                    <a:pt x="0" y="464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995370" y="1655099"/>
              <a:ext cx="3608013" cy="1619178"/>
            </a:xfrm>
            <a:prstGeom prst="line">
              <a:avLst/>
            </a:prstGeom>
            <a:ln w="5274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257842" y="1877269"/>
              <a:ext cx="2457564" cy="445761"/>
            </a:xfrm>
            <a:custGeom>
              <a:avLst/>
              <a:gdLst/>
              <a:ahLst/>
              <a:cxnLst/>
              <a:rect l="l" t="t" r="r" b="b"/>
              <a:pathLst>
                <a:path w="2457564" h="445761">
                  <a:moveTo>
                    <a:pt x="0" y="0"/>
                  </a:moveTo>
                  <a:lnTo>
                    <a:pt x="2457564" y="0"/>
                  </a:lnTo>
                  <a:lnTo>
                    <a:pt x="2457564" y="445761"/>
                  </a:lnTo>
                  <a:lnTo>
                    <a:pt x="0" y="445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4092" t="-36489" r="-78821" b="-22225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4486624" y="2323030"/>
              <a:ext cx="508746" cy="951246"/>
            </a:xfrm>
            <a:prstGeom prst="line">
              <a:avLst/>
            </a:prstGeom>
            <a:ln w="5274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2017" y="2552283"/>
            <a:ext cx="8668914" cy="27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the level data image using the GetSpriteAtlas method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 through each pixel in the image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Mushroom object at the position derived from the pixel's coordinates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the Mushroom object to the list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09860" y="3388423"/>
            <a:ext cx="14362770" cy="3510154"/>
            <a:chOff x="0" y="0"/>
            <a:chExt cx="19150360" cy="4680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50360" cy="2372424"/>
            </a:xfrm>
            <a:custGeom>
              <a:avLst/>
              <a:gdLst/>
              <a:ahLst/>
              <a:cxnLst/>
              <a:rect l="l" t="t" r="r" b="b"/>
              <a:pathLst>
                <a:path w="19150360" h="2372424">
                  <a:moveTo>
                    <a:pt x="0" y="0"/>
                  </a:moveTo>
                  <a:lnTo>
                    <a:pt x="19150360" y="0"/>
                  </a:lnTo>
                  <a:lnTo>
                    <a:pt x="19150360" y="2372424"/>
                  </a:lnTo>
                  <a:lnTo>
                    <a:pt x="0" y="237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58" r="-604" b="-151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611" y="2382282"/>
              <a:ext cx="9986044" cy="1205468"/>
            </a:xfrm>
            <a:custGeom>
              <a:avLst/>
              <a:gdLst/>
              <a:ahLst/>
              <a:cxnLst/>
              <a:rect l="l" t="t" r="r" b="b"/>
              <a:pathLst>
                <a:path w="9986044" h="1205468">
                  <a:moveTo>
                    <a:pt x="0" y="0"/>
                  </a:moveTo>
                  <a:lnTo>
                    <a:pt x="9986044" y="0"/>
                  </a:lnTo>
                  <a:lnTo>
                    <a:pt x="9986044" y="1205468"/>
                  </a:lnTo>
                  <a:lnTo>
                    <a:pt x="0" y="120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559" r="-2633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611" y="3587750"/>
              <a:ext cx="8225414" cy="1092455"/>
            </a:xfrm>
            <a:custGeom>
              <a:avLst/>
              <a:gdLst/>
              <a:ahLst/>
              <a:cxnLst/>
              <a:rect l="l" t="t" r="r" b="b"/>
              <a:pathLst>
                <a:path w="8225414" h="1092455">
                  <a:moveTo>
                    <a:pt x="0" y="0"/>
                  </a:moveTo>
                  <a:lnTo>
                    <a:pt x="8225414" y="0"/>
                  </a:lnTo>
                  <a:lnTo>
                    <a:pt x="8225414" y="1092455"/>
                  </a:lnTo>
                  <a:lnTo>
                    <a:pt x="0" y="1092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2393" r="-507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860" y="121588"/>
            <a:ext cx="17068280" cy="19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load Enemies and draw Image of each 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075" y="2376756"/>
            <a:ext cx="5711547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Enemies’ Image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7299" y="5549211"/>
            <a:ext cx="8668914" cy="27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iterates through each frame for a given enemy type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iterates through each frame for a given enemy type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Stores each frame in the corresponding array (turtleArr, mushroomArr, jokerArr)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3087848" y="3364182"/>
            <a:ext cx="11301259" cy="4088914"/>
            <a:chOff x="0" y="0"/>
            <a:chExt cx="15068345" cy="5451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68345" cy="2787644"/>
            </a:xfrm>
            <a:custGeom>
              <a:avLst/>
              <a:gdLst/>
              <a:ahLst/>
              <a:cxnLst/>
              <a:rect l="l" t="t" r="r" b="b"/>
              <a:pathLst>
                <a:path w="15068345" h="2787644">
                  <a:moveTo>
                    <a:pt x="0" y="0"/>
                  </a:moveTo>
                  <a:lnTo>
                    <a:pt x="15068345" y="0"/>
                  </a:lnTo>
                  <a:lnTo>
                    <a:pt x="15068345" y="2787644"/>
                  </a:lnTo>
                  <a:lnTo>
                    <a:pt x="0" y="278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2749544"/>
              <a:ext cx="15068345" cy="2702342"/>
            </a:xfrm>
            <a:custGeom>
              <a:avLst/>
              <a:gdLst/>
              <a:ahLst/>
              <a:cxnLst/>
              <a:rect l="l" t="t" r="r" b="b"/>
              <a:pathLst>
                <a:path w="15068345" h="2702342">
                  <a:moveTo>
                    <a:pt x="0" y="0"/>
                  </a:moveTo>
                  <a:lnTo>
                    <a:pt x="15068345" y="0"/>
                  </a:lnTo>
                  <a:lnTo>
                    <a:pt x="15068345" y="2702342"/>
                  </a:lnTo>
                  <a:lnTo>
                    <a:pt x="0" y="270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57" b="-557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21588"/>
            <a:ext cx="17068280" cy="19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load Enemies and draw Image of each type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196" y="2376756"/>
            <a:ext cx="5681306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Draw enemies' image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413733" y="7815046"/>
            <a:ext cx="13264407" cy="1884046"/>
            <a:chOff x="0" y="0"/>
            <a:chExt cx="17685876" cy="2512062"/>
          </a:xfrm>
        </p:grpSpPr>
        <p:sp>
          <p:nvSpPr>
            <p:cNvPr id="14" name="TextBox 14"/>
            <p:cNvSpPr txBox="1"/>
            <p:nvPr/>
          </p:nvSpPr>
          <p:spPr>
            <a:xfrm>
              <a:off x="2430505" y="-66675"/>
              <a:ext cx="14641512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Choosing the correct sprite for the current animation frame and state.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87937" y="893446"/>
              <a:ext cx="15397939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Positioning the sprite based on the Enemies's position (hitbox.x, hitbox.y).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67866"/>
              <a:ext cx="15397939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3. Scaling the sprite to the correct width and height.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246006" y="3742662"/>
            <a:ext cx="11354127" cy="4916226"/>
            <a:chOff x="0" y="0"/>
            <a:chExt cx="15138836" cy="6554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38836" cy="5406436"/>
            </a:xfrm>
            <a:custGeom>
              <a:avLst/>
              <a:gdLst/>
              <a:ahLst/>
              <a:cxnLst/>
              <a:rect l="l" t="t" r="r" b="b"/>
              <a:pathLst>
                <a:path w="15138836" h="5406436">
                  <a:moveTo>
                    <a:pt x="0" y="0"/>
                  </a:moveTo>
                  <a:lnTo>
                    <a:pt x="15138836" y="0"/>
                  </a:lnTo>
                  <a:lnTo>
                    <a:pt x="15138836" y="5406436"/>
                  </a:lnTo>
                  <a:lnTo>
                    <a:pt x="0" y="5406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20" b="-6435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368336"/>
              <a:ext cx="15138836" cy="1186632"/>
            </a:xfrm>
            <a:custGeom>
              <a:avLst/>
              <a:gdLst/>
              <a:ahLst/>
              <a:cxnLst/>
              <a:rect l="l" t="t" r="r" b="b"/>
              <a:pathLst>
                <a:path w="15138836" h="1186632">
                  <a:moveTo>
                    <a:pt x="0" y="0"/>
                  </a:moveTo>
                  <a:lnTo>
                    <a:pt x="15138836" y="0"/>
                  </a:lnTo>
                  <a:lnTo>
                    <a:pt x="15138836" y="1186632"/>
                  </a:lnTo>
                  <a:lnTo>
                    <a:pt x="0" y="1186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33" b="-23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431" y="1663837"/>
            <a:ext cx="15981964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Enemy class is an abstract class, because it represents a base template for all enemy types in the game. It contains common properties and methods shared by all enemies, including movement, etc.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1781" y="4584064"/>
            <a:ext cx="5944910" cy="55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updateMove(int[][] lvlData):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0481" y="5467229"/>
            <a:ext cx="6419316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479"/>
              </a:lnSpc>
              <a:buFont typeface="Arial"/>
              <a:buChar char="•"/>
            </a:pPr>
            <a:r>
              <a:rPr lang="en-US" sz="2399" spc="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 method for enemy-specific movement logic. Each enemy type (e.g., Turtle, Mushroom, Joker) must implement this method. 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369913" y="2755255"/>
            <a:ext cx="11301259" cy="5721262"/>
          </a:xfrm>
          <a:custGeom>
            <a:avLst/>
            <a:gdLst/>
            <a:ahLst/>
            <a:cxnLst/>
            <a:rect l="l" t="t" r="r" b="b"/>
            <a:pathLst>
              <a:path w="11301259" h="5721262">
                <a:moveTo>
                  <a:pt x="0" y="0"/>
                </a:moveTo>
                <a:lnTo>
                  <a:pt x="11301259" y="0"/>
                </a:lnTo>
                <a:lnTo>
                  <a:pt x="11301259" y="5721263"/>
                </a:lnTo>
                <a:lnTo>
                  <a:pt x="0" y="5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753855"/>
            <a:ext cx="4798219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Class Mushroom.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71172" y="2705100"/>
            <a:ext cx="5910987" cy="128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firstUpdateCheck</a:t>
            </a: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Check whether the enemy is on the floor or not if not set </a:t>
            </a:r>
            <a:r>
              <a:rPr lang="en-US" sz="23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inAir</a:t>
            </a: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true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71172" y="3920490"/>
            <a:ext cx="220896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Movement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99328" y="4635637"/>
            <a:ext cx="5850947" cy="2807210"/>
            <a:chOff x="0" y="0"/>
            <a:chExt cx="7801263" cy="374294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7801263" cy="16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 If the mushroom is in the air (</a:t>
              </a: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inAir</a:t>
              </a: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), the </a:t>
              </a: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updateInAir</a:t>
              </a: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method is called, likely handling gravity or falling logic.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81151"/>
              <a:ext cx="6797915" cy="16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 Otherwise, the </a:t>
              </a:r>
              <a:r>
                <a:rPr lang="en-US" sz="2399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Move</a:t>
              </a:r>
              <a:r>
                <a:rPr lang="en-US" sz="23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method handles normal movement, such as walking to the player. 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76924-9C78-3EE7-5F08-5ED1BAC0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E9FD6A-BC14-23AD-D988-676D232919A6}"/>
              </a:ext>
            </a:extLst>
          </p:cNvPr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04932F1-C0FB-F488-A801-2DF0C494F4E3}"/>
              </a:ext>
            </a:extLst>
          </p:cNvPr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AC43798-7C7A-FD54-13AA-4B1916A8A459}"/>
              </a:ext>
            </a:extLst>
          </p:cNvPr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F54E150-9AF8-9794-5AAB-53AD93EB0715}"/>
              </a:ext>
            </a:extLst>
          </p:cNvPr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F729659-7E0B-7C56-9282-3724159F1641}"/>
              </a:ext>
            </a:extLst>
          </p:cNvPr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76BB48-828E-8DF1-6923-33A44D1259FB}"/>
              </a:ext>
            </a:extLst>
          </p:cNvPr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CDE2037-9720-2DD0-EBE9-128A9BB8F9EE}"/>
              </a:ext>
            </a:extLst>
          </p:cNvPr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A937A73-A407-3635-9009-0289308235F7}"/>
              </a:ext>
            </a:extLst>
          </p:cNvPr>
          <p:cNvSpPr txBox="1"/>
          <p:nvPr/>
        </p:nvSpPr>
        <p:spPr>
          <a:xfrm>
            <a:off x="609860" y="1753855"/>
            <a:ext cx="4798219" cy="59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marR="0" lvl="1" indent="-377820" defTabSz="914400" rtl="0" eaLnBrk="1" fontAlgn="auto" latinLnBrk="0" hangingPunct="1">
              <a:lnSpc>
                <a:spcPts val="4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Class </a:t>
            </a: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Joker</a:t>
            </a:r>
            <a:r>
              <a: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E56D39-9A4A-E2B6-D542-67BBDFC947E0}"/>
              </a:ext>
            </a:extLst>
          </p:cNvPr>
          <p:cNvSpPr txBox="1"/>
          <p:nvPr/>
        </p:nvSpPr>
        <p:spPr>
          <a:xfrm>
            <a:off x="11621928" y="2875486"/>
            <a:ext cx="5910987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marR="0" lvl="1" indent="-259078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kumimoji="0" lang="en-US" sz="2399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firstUpdateCheck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: Runs initial setup (e.g., setting starting states)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9A7E02-F0CF-6571-F3BB-60B49D2750AE}"/>
              </a:ext>
            </a:extLst>
          </p:cNvPr>
          <p:cNvSpPr txBox="1"/>
          <p:nvPr/>
        </p:nvSpPr>
        <p:spPr>
          <a:xfrm>
            <a:off x="11671172" y="4000500"/>
            <a:ext cx="220896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marR="0" lvl="1" indent="-259078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Movement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3E2D08E-D13C-1B3C-A079-7BEE8A9AEE95}"/>
              </a:ext>
            </a:extLst>
          </p:cNvPr>
          <p:cNvSpPr txBox="1"/>
          <p:nvPr/>
        </p:nvSpPr>
        <p:spPr>
          <a:xfrm>
            <a:off x="11999328" y="4665641"/>
            <a:ext cx="5850947" cy="215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+ If the mushroom is in the air (</a:t>
            </a:r>
            <a:r>
              <a:rPr kumimoji="0" lang="en-US" sz="2399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inAir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), the </a:t>
            </a:r>
            <a:r>
              <a:rPr kumimoji="0" lang="en-US" sz="2399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updateInAir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method is called, likely handling gravity or falling logic. </a:t>
            </a:r>
          </a:p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 Joker doesn’t move, so it doesn’t have a move method.</a:t>
            </a: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347DC4-25CC-12FB-984C-C78C7C0B0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70" y="2762875"/>
            <a:ext cx="10927958" cy="43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188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E8028-EE6D-F1ED-26DE-DD78AF6D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35C57F-83DD-3BB3-8658-A86F0B2E4D45}"/>
              </a:ext>
            </a:extLst>
          </p:cNvPr>
          <p:cNvSpPr/>
          <p:nvPr/>
        </p:nvSpPr>
        <p:spPr>
          <a:xfrm flipV="1">
            <a:off x="11251728" y="6050612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FAA350-2CBD-84C6-5979-F01D5386617D}"/>
              </a:ext>
            </a:extLst>
          </p:cNvPr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F2A7ABD-6F80-D0C0-A688-B194D41758AC}"/>
              </a:ext>
            </a:extLst>
          </p:cNvPr>
          <p:cNvSpPr/>
          <p:nvPr/>
        </p:nvSpPr>
        <p:spPr>
          <a:xfrm>
            <a:off x="4152629" y="9466246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C47C47-673E-7994-A73C-0D8D047C51D0}"/>
              </a:ext>
            </a:extLst>
          </p:cNvPr>
          <p:cNvSpPr/>
          <p:nvPr/>
        </p:nvSpPr>
        <p:spPr>
          <a:xfrm>
            <a:off x="1022431" y="9287068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D057E69-8282-401F-1AC2-E87727A1C2AE}"/>
              </a:ext>
            </a:extLst>
          </p:cNvPr>
          <p:cNvSpPr/>
          <p:nvPr/>
        </p:nvSpPr>
        <p:spPr>
          <a:xfrm>
            <a:off x="1680313" y="9301259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8ED04A-1E6B-E748-4026-45D59C4E9524}"/>
              </a:ext>
            </a:extLst>
          </p:cNvPr>
          <p:cNvSpPr txBox="1"/>
          <p:nvPr/>
        </p:nvSpPr>
        <p:spPr>
          <a:xfrm>
            <a:off x="2305561" y="9258300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8C1B3A-CED2-66C1-3482-A4F6586A58C1}"/>
              </a:ext>
            </a:extLst>
          </p:cNvPr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584AA3-FEA6-262C-9724-7FA54F6D883A}"/>
              </a:ext>
            </a:extLst>
          </p:cNvPr>
          <p:cNvSpPr txBox="1"/>
          <p:nvPr/>
        </p:nvSpPr>
        <p:spPr>
          <a:xfrm>
            <a:off x="609860" y="1753855"/>
            <a:ext cx="4798219" cy="59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marR="0" lvl="1" indent="-377820" algn="l" defTabSz="914400" rtl="0" eaLnBrk="1" fontAlgn="auto" latinLnBrk="0" hangingPunct="1">
              <a:lnSpc>
                <a:spcPts val="4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Class </a:t>
            </a:r>
            <a:r>
              <a:rPr lang="en-US" sz="3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Turtle</a:t>
            </a:r>
            <a:r>
              <a: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FDB27-5EE3-B694-5E7C-44A0185CA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734" y="2476500"/>
            <a:ext cx="8647450" cy="6636415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170B399C-FCFA-D59A-8DC2-6896D7BEF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530" y="2777958"/>
            <a:ext cx="7099870" cy="542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turtle's behavior shares similarities with the mushroom initially but introduces unique mechanics after its interaction with the player.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player the collision above turtle and it will be stunned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the turtle is stunned, the player can kick the turtle shell and flag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isKicked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 to</a:t>
            </a:r>
            <a:r>
              <a:rPr lang="en-US" alt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true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spinning turtle can kill player and other enemies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1C7ECF-AC8D-0C9D-6294-AB20F27B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the turtle is stunned, the player can </a:t>
            </a:r>
            <a:r>
              <a:rPr kumimoji="0" lang="vi-VN" altLang="vi-VN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kick the turtle shell</a:t>
            </a: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causing it to spin across the screen.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2406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2F5FD-121F-9467-0DC5-D39B6B4F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F52403-3695-9130-F80A-4D4242302F77}"/>
              </a:ext>
            </a:extLst>
          </p:cNvPr>
          <p:cNvSpPr/>
          <p:nvPr/>
        </p:nvSpPr>
        <p:spPr>
          <a:xfrm flipV="1">
            <a:off x="-2213382" y="-2225856"/>
            <a:ext cx="8733582" cy="14292518"/>
          </a:xfrm>
          <a:custGeom>
            <a:avLst/>
            <a:gdLst/>
            <a:ahLst/>
            <a:cxnLst/>
            <a:rect l="l" t="t" r="r" b="b"/>
            <a:pathLst>
              <a:path w="8733582" h="14292518">
                <a:moveTo>
                  <a:pt x="0" y="14292519"/>
                </a:moveTo>
                <a:lnTo>
                  <a:pt x="8733582" y="14292519"/>
                </a:lnTo>
                <a:lnTo>
                  <a:pt x="8733582" y="0"/>
                </a:lnTo>
                <a:lnTo>
                  <a:pt x="0" y="0"/>
                </a:lnTo>
                <a:lnTo>
                  <a:pt x="0" y="1429251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31415" r="-314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B9A8770-6BA9-2A3F-8BF1-430F6446202B}"/>
              </a:ext>
            </a:extLst>
          </p:cNvPr>
          <p:cNvSpPr txBox="1"/>
          <p:nvPr/>
        </p:nvSpPr>
        <p:spPr>
          <a:xfrm>
            <a:off x="6507708" y="4370403"/>
            <a:ext cx="5638800" cy="1546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5C75B12-DC9C-A206-254F-A52DCB42181F}"/>
              </a:ext>
            </a:extLst>
          </p:cNvPr>
          <p:cNvSpPr/>
          <p:nvPr/>
        </p:nvSpPr>
        <p:spPr>
          <a:xfrm flipV="1">
            <a:off x="6993330" y="-3297587"/>
            <a:ext cx="12528268" cy="14543134"/>
          </a:xfrm>
          <a:custGeom>
            <a:avLst/>
            <a:gdLst/>
            <a:ahLst/>
            <a:cxnLst/>
            <a:rect l="l" t="t" r="r" b="b"/>
            <a:pathLst>
              <a:path w="12528268" h="14543134">
                <a:moveTo>
                  <a:pt x="0" y="14543134"/>
                </a:moveTo>
                <a:lnTo>
                  <a:pt x="12528268" y="14543134"/>
                </a:lnTo>
                <a:lnTo>
                  <a:pt x="12528268" y="0"/>
                </a:lnTo>
                <a:lnTo>
                  <a:pt x="0" y="0"/>
                </a:lnTo>
                <a:lnTo>
                  <a:pt x="0" y="14543134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7131" r="-49869" b="-1262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125C9E9-2B83-7C8D-BCE8-9397ECB88A23}"/>
              </a:ext>
            </a:extLst>
          </p:cNvPr>
          <p:cNvGrpSpPr/>
          <p:nvPr/>
        </p:nvGrpSpPr>
        <p:grpSpPr>
          <a:xfrm>
            <a:off x="17134042" y="375670"/>
            <a:ext cx="881574" cy="88157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B89D48E-B78A-855F-3595-BB286CE5C8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E6C1879-7B73-A41B-B50B-D1C358F4F5C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14C9BE0-D64B-D853-D305-478D3C3541D9}"/>
              </a:ext>
            </a:extLst>
          </p:cNvPr>
          <p:cNvGrpSpPr/>
          <p:nvPr/>
        </p:nvGrpSpPr>
        <p:grpSpPr>
          <a:xfrm>
            <a:off x="17261917" y="503545"/>
            <a:ext cx="625825" cy="62582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B7BFA74-D861-56AE-9CA8-17D8A56730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B46EB9D-923A-EF47-4E7A-B81391C79AC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FE137832-5D26-90CE-413F-1EF4E38AAFB8}"/>
              </a:ext>
            </a:extLst>
          </p:cNvPr>
          <p:cNvSpPr/>
          <p:nvPr/>
        </p:nvSpPr>
        <p:spPr>
          <a:xfrm flipV="1">
            <a:off x="-4035823" y="-19515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0930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18581" y="677665"/>
            <a:ext cx="12563846" cy="1184797"/>
            <a:chOff x="0" y="0"/>
            <a:chExt cx="3308997" cy="312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50621" y="8865058"/>
            <a:ext cx="608679" cy="602564"/>
            <a:chOff x="0" y="0"/>
            <a:chExt cx="85797" cy="84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618046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11083507" y="2711201"/>
            <a:ext cx="5257005" cy="5096121"/>
            <a:chOff x="0" y="0"/>
            <a:chExt cx="1779377" cy="1724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9377" cy="1724921"/>
            </a:xfrm>
            <a:custGeom>
              <a:avLst/>
              <a:gdLst/>
              <a:ahLst/>
              <a:cxnLst/>
              <a:rect l="l" t="t" r="r" b="b"/>
              <a:pathLst>
                <a:path w="1779377" h="1724921">
                  <a:moveTo>
                    <a:pt x="59713" y="0"/>
                  </a:moveTo>
                  <a:lnTo>
                    <a:pt x="1719663" y="0"/>
                  </a:lnTo>
                  <a:cubicBezTo>
                    <a:pt x="1752642" y="0"/>
                    <a:pt x="1779377" y="26735"/>
                    <a:pt x="1779377" y="59713"/>
                  </a:cubicBezTo>
                  <a:lnTo>
                    <a:pt x="1779377" y="1665208"/>
                  </a:lnTo>
                  <a:cubicBezTo>
                    <a:pt x="1779377" y="1698186"/>
                    <a:pt x="1752642" y="1724921"/>
                    <a:pt x="1719663" y="1724921"/>
                  </a:cubicBezTo>
                  <a:lnTo>
                    <a:pt x="59713" y="1724921"/>
                  </a:lnTo>
                  <a:cubicBezTo>
                    <a:pt x="26735" y="1724921"/>
                    <a:pt x="0" y="1698186"/>
                    <a:pt x="0" y="1665208"/>
                  </a:cubicBezTo>
                  <a:lnTo>
                    <a:pt x="0" y="59713"/>
                  </a:lnTo>
                  <a:cubicBezTo>
                    <a:pt x="0" y="26735"/>
                    <a:pt x="26735" y="0"/>
                    <a:pt x="5971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779377" cy="178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60963" y="3108215"/>
            <a:ext cx="4302094" cy="430209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390" y="0"/>
                  </a:moveTo>
                  <a:lnTo>
                    <a:pt x="771410" y="0"/>
                  </a:lnTo>
                  <a:cubicBezTo>
                    <a:pt x="782387" y="0"/>
                    <a:pt x="792915" y="4361"/>
                    <a:pt x="800677" y="12123"/>
                  </a:cubicBezTo>
                  <a:cubicBezTo>
                    <a:pt x="808439" y="19885"/>
                    <a:pt x="812800" y="30413"/>
                    <a:pt x="812800" y="41390"/>
                  </a:cubicBezTo>
                  <a:lnTo>
                    <a:pt x="812800" y="771410"/>
                  </a:lnTo>
                  <a:cubicBezTo>
                    <a:pt x="812800" y="782387"/>
                    <a:pt x="808439" y="792915"/>
                    <a:pt x="800677" y="800677"/>
                  </a:cubicBezTo>
                  <a:cubicBezTo>
                    <a:pt x="792915" y="808439"/>
                    <a:pt x="782387" y="812800"/>
                    <a:pt x="771410" y="812800"/>
                  </a:cubicBezTo>
                  <a:lnTo>
                    <a:pt x="41390" y="812800"/>
                  </a:lnTo>
                  <a:cubicBezTo>
                    <a:pt x="30413" y="812800"/>
                    <a:pt x="19885" y="808439"/>
                    <a:pt x="12123" y="800677"/>
                  </a:cubicBezTo>
                  <a:cubicBezTo>
                    <a:pt x="4361" y="792915"/>
                    <a:pt x="0" y="782387"/>
                    <a:pt x="0" y="771410"/>
                  </a:cubicBezTo>
                  <a:lnTo>
                    <a:pt x="0" y="41390"/>
                  </a:lnTo>
                  <a:cubicBezTo>
                    <a:pt x="0" y="30413"/>
                    <a:pt x="4361" y="19885"/>
                    <a:pt x="12123" y="12123"/>
                  </a:cubicBezTo>
                  <a:cubicBezTo>
                    <a:pt x="19885" y="4361"/>
                    <a:pt x="30413" y="0"/>
                    <a:pt x="41390" y="0"/>
                  </a:cubicBezTo>
                  <a:close/>
                </a:path>
              </a:pathLst>
            </a:custGeom>
            <a:blipFill>
              <a:blip r:embed="rId6"/>
              <a:stretch>
                <a:fillRect t="-60803" b="-6080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63750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6071" y="2958865"/>
            <a:ext cx="7358084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to Mario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724899" y="3127124"/>
            <a:ext cx="7256510" cy="7292975"/>
          </a:xfrm>
          <a:custGeom>
            <a:avLst/>
            <a:gdLst/>
            <a:ahLst/>
            <a:cxnLst/>
            <a:rect l="l" t="t" r="r" b="b"/>
            <a:pathLst>
              <a:path w="7256510" h="7292975">
                <a:moveTo>
                  <a:pt x="0" y="7292975"/>
                </a:moveTo>
                <a:lnTo>
                  <a:pt x="7256510" y="7292975"/>
                </a:lnTo>
                <a:lnTo>
                  <a:pt x="7256510" y="0"/>
                </a:lnTo>
                <a:lnTo>
                  <a:pt x="0" y="0"/>
                </a:lnTo>
                <a:lnTo>
                  <a:pt x="0" y="7292975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 flipV="1">
            <a:off x="10845261" y="-284473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0" name="Group 20"/>
          <p:cNvGrpSpPr/>
          <p:nvPr/>
        </p:nvGrpSpPr>
        <p:grpSpPr>
          <a:xfrm>
            <a:off x="10951566" y="3241510"/>
            <a:ext cx="263882" cy="2638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08571" y="6670738"/>
            <a:ext cx="263882" cy="2638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431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58137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55162" y="8891702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81949" y="8891702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36071" y="5080420"/>
            <a:ext cx="7214558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one of the most classic and iconic video games in history, developed by Nintendo. The game revolves around Mario, a brave plumber who often teams up with his brother Luigi on a journey to rescue Princess Peach from Bowser, the king of the evil turtles.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94725693-9DAD-9010-7192-BE56DFC8FDD2}"/>
              </a:ext>
            </a:extLst>
          </p:cNvPr>
          <p:cNvGrpSpPr/>
          <p:nvPr/>
        </p:nvGrpSpPr>
        <p:grpSpPr>
          <a:xfrm>
            <a:off x="-9448450" y="5202562"/>
            <a:ext cx="8914843" cy="704094"/>
            <a:chOff x="0" y="0"/>
            <a:chExt cx="2347942" cy="185440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17F8B92-7807-3318-4A84-F5884B811A8A}"/>
                </a:ext>
              </a:extLst>
            </p:cNvPr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B3FF7173-D6C6-DED7-F700-EEFB276C0ED7}"/>
                </a:ext>
              </a:extLst>
            </p:cNvPr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C9218541-AB76-BE95-8208-ED6D567A1D97}"/>
              </a:ext>
            </a:extLst>
          </p:cNvPr>
          <p:cNvGrpSpPr/>
          <p:nvPr/>
        </p:nvGrpSpPr>
        <p:grpSpPr>
          <a:xfrm>
            <a:off x="18441828" y="640294"/>
            <a:ext cx="12563846" cy="1184797"/>
            <a:chOff x="0" y="0"/>
            <a:chExt cx="3308997" cy="312045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85335B77-A848-50F5-0EE8-A9248081D916}"/>
                </a:ext>
              </a:extLst>
            </p:cNvPr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A2E33A49-7131-F82F-7FA7-FA913046001D}"/>
                </a:ext>
              </a:extLst>
            </p:cNvPr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TextBox 33">
            <a:extLst>
              <a:ext uri="{FF2B5EF4-FFF2-40B4-BE49-F238E27FC236}">
                <a16:creationId xmlns:a16="http://schemas.microsoft.com/office/drawing/2014/main" id="{B2E9C2A9-A5F5-4E03-328D-F9102BA94AFB}"/>
              </a:ext>
            </a:extLst>
          </p:cNvPr>
          <p:cNvSpPr txBox="1"/>
          <p:nvPr/>
        </p:nvSpPr>
        <p:spPr>
          <a:xfrm>
            <a:off x="1486376" y="11811384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66F1806C-3140-6BEF-6B9E-8B3E8B99DFC4}"/>
              </a:ext>
            </a:extLst>
          </p:cNvPr>
          <p:cNvSpPr txBox="1"/>
          <p:nvPr/>
        </p:nvSpPr>
        <p:spPr>
          <a:xfrm>
            <a:off x="1610201" y="-1790700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5EF82C26-F34F-0E6A-EE81-44A8A885C06E}"/>
              </a:ext>
            </a:extLst>
          </p:cNvPr>
          <p:cNvSpPr txBox="1"/>
          <p:nvPr/>
        </p:nvSpPr>
        <p:spPr>
          <a:xfrm>
            <a:off x="-9256769" y="5279972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4E583192-9EAF-E286-EC2E-D4DEDF71C699}"/>
              </a:ext>
            </a:extLst>
          </p:cNvPr>
          <p:cNvSpPr txBox="1"/>
          <p:nvPr/>
        </p:nvSpPr>
        <p:spPr>
          <a:xfrm>
            <a:off x="20728287" y="1063381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B65DE3EA-7503-2030-A95D-552F55B40472}"/>
              </a:ext>
            </a:extLst>
          </p:cNvPr>
          <p:cNvSpPr txBox="1"/>
          <p:nvPr/>
        </p:nvSpPr>
        <p:spPr>
          <a:xfrm>
            <a:off x="23663993" y="1063381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50" name="TextBox 38">
            <a:extLst>
              <a:ext uri="{FF2B5EF4-FFF2-40B4-BE49-F238E27FC236}">
                <a16:creationId xmlns:a16="http://schemas.microsoft.com/office/drawing/2014/main" id="{2C4AB3E2-B024-9B13-1083-4138B1D7A285}"/>
              </a:ext>
            </a:extLst>
          </p:cNvPr>
          <p:cNvSpPr txBox="1"/>
          <p:nvPr/>
        </p:nvSpPr>
        <p:spPr>
          <a:xfrm>
            <a:off x="26869606" y="1063381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51" name="Freeform 2">
            <a:extLst>
              <a:ext uri="{FF2B5EF4-FFF2-40B4-BE49-F238E27FC236}">
                <a16:creationId xmlns:a16="http://schemas.microsoft.com/office/drawing/2014/main" id="{29D0E69C-CB46-B5D0-39F6-463720376DEF}"/>
              </a:ext>
            </a:extLst>
          </p:cNvPr>
          <p:cNvSpPr/>
          <p:nvPr/>
        </p:nvSpPr>
        <p:spPr>
          <a:xfrm flipV="1">
            <a:off x="-8951451" y="7985122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BAB0345E-68E7-B1A3-F99F-8BB9CBA2AF8A}"/>
              </a:ext>
            </a:extLst>
          </p:cNvPr>
          <p:cNvSpPr/>
          <p:nvPr/>
        </p:nvSpPr>
        <p:spPr>
          <a:xfrm flipV="1">
            <a:off x="16340512" y="-635157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4" name="Freeform 2">
            <a:extLst>
              <a:ext uri="{FF2B5EF4-FFF2-40B4-BE49-F238E27FC236}">
                <a16:creationId xmlns:a16="http://schemas.microsoft.com/office/drawing/2014/main" id="{184D418E-06AB-384D-F47C-AED5225FB175}"/>
              </a:ext>
            </a:extLst>
          </p:cNvPr>
          <p:cNvSpPr/>
          <p:nvPr/>
        </p:nvSpPr>
        <p:spPr>
          <a:xfrm>
            <a:off x="30869467" y="24726900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F6BCD2C5-762C-F8F5-463B-01E59B26DB4A}"/>
              </a:ext>
            </a:extLst>
          </p:cNvPr>
          <p:cNvSpPr/>
          <p:nvPr/>
        </p:nvSpPr>
        <p:spPr>
          <a:xfrm>
            <a:off x="30464372" y="24726900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66A6CBFE-416E-48E2-9B2E-F4D7FADC9DDA}"/>
              </a:ext>
            </a:extLst>
          </p:cNvPr>
          <p:cNvSpPr txBox="1"/>
          <p:nvPr/>
        </p:nvSpPr>
        <p:spPr>
          <a:xfrm>
            <a:off x="-13289723" y="-7045694"/>
            <a:ext cx="293505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497E0EE7-5ED9-589E-4701-DE159AAEDBA8}"/>
              </a:ext>
            </a:extLst>
          </p:cNvPr>
          <p:cNvSpPr txBox="1"/>
          <p:nvPr/>
        </p:nvSpPr>
        <p:spPr>
          <a:xfrm>
            <a:off x="-10348845" y="-6351576"/>
            <a:ext cx="10348845" cy="126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CF27494E-F75E-E112-579F-D5886E7CB9D6}"/>
              </a:ext>
            </a:extLst>
          </p:cNvPr>
          <p:cNvGrpSpPr/>
          <p:nvPr/>
        </p:nvGrpSpPr>
        <p:grpSpPr>
          <a:xfrm>
            <a:off x="19088006" y="18895714"/>
            <a:ext cx="3340376" cy="5309053"/>
            <a:chOff x="0" y="0"/>
            <a:chExt cx="470844" cy="74834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72F7CE5-940E-BED3-E179-25A3D43AF657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F41A1CE-B97D-570D-47D1-719DAF0CB362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:a16="http://schemas.microsoft.com/office/drawing/2014/main" id="{749236CD-E154-FC1E-1966-22149A124F1A}"/>
              </a:ext>
            </a:extLst>
          </p:cNvPr>
          <p:cNvGrpSpPr/>
          <p:nvPr/>
        </p:nvGrpSpPr>
        <p:grpSpPr>
          <a:xfrm>
            <a:off x="19690400" y="19580080"/>
            <a:ext cx="2135589" cy="2785237"/>
            <a:chOff x="0" y="0"/>
            <a:chExt cx="812800" cy="1060054"/>
          </a:xfrm>
        </p:grpSpPr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5944F90-A283-968C-F635-0BB82A545A2C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0"/>
              <a:stretch>
                <a:fillRect l="-23012" t="-66502" r="-17143" b="-7205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9493EC45-5DF0-F0D9-5805-8D4CAE25BEAA}"/>
              </a:ext>
            </a:extLst>
          </p:cNvPr>
          <p:cNvGrpSpPr/>
          <p:nvPr/>
        </p:nvGrpSpPr>
        <p:grpSpPr>
          <a:xfrm>
            <a:off x="23428507" y="18895714"/>
            <a:ext cx="3340376" cy="5309053"/>
            <a:chOff x="0" y="0"/>
            <a:chExt cx="470844" cy="74834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7AE5540-E6B8-FF75-4352-794F2F2D4EAC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CC0DF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DA57A217-5E01-D71C-E297-9B92F2748015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F13743C1-6E86-0569-799A-7FC990358ADD}"/>
              </a:ext>
            </a:extLst>
          </p:cNvPr>
          <p:cNvGrpSpPr/>
          <p:nvPr/>
        </p:nvGrpSpPr>
        <p:grpSpPr>
          <a:xfrm>
            <a:off x="24030900" y="19580080"/>
            <a:ext cx="2135589" cy="2785237"/>
            <a:chOff x="0" y="0"/>
            <a:chExt cx="812800" cy="1060054"/>
          </a:xfrm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681DF74B-10B5-1E2F-12D0-26EC4082ECED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1"/>
              <a:stretch>
                <a:fillRect l="-9967" r="-5084" b="-5682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8" name="TextBox 16">
            <a:extLst>
              <a:ext uri="{FF2B5EF4-FFF2-40B4-BE49-F238E27FC236}">
                <a16:creationId xmlns:a16="http://schemas.microsoft.com/office/drawing/2014/main" id="{FF633F73-6DD2-E637-1468-0903F5183DE7}"/>
              </a:ext>
            </a:extLst>
          </p:cNvPr>
          <p:cNvSpPr txBox="1"/>
          <p:nvPr/>
        </p:nvSpPr>
        <p:spPr>
          <a:xfrm>
            <a:off x="24227176" y="23243959"/>
            <a:ext cx="176557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(ITCSIU23013)</a:t>
            </a:r>
          </a:p>
        </p:txBody>
      </p:sp>
      <p:grpSp>
        <p:nvGrpSpPr>
          <p:cNvPr id="69" name="Group 17">
            <a:extLst>
              <a:ext uri="{FF2B5EF4-FFF2-40B4-BE49-F238E27FC236}">
                <a16:creationId xmlns:a16="http://schemas.microsoft.com/office/drawing/2014/main" id="{36C7664A-25D9-461F-8432-B0440058977A}"/>
              </a:ext>
            </a:extLst>
          </p:cNvPr>
          <p:cNvGrpSpPr/>
          <p:nvPr/>
        </p:nvGrpSpPr>
        <p:grpSpPr>
          <a:xfrm>
            <a:off x="14748342" y="18895714"/>
            <a:ext cx="3340376" cy="5309053"/>
            <a:chOff x="0" y="0"/>
            <a:chExt cx="470844" cy="748340"/>
          </a:xfrm>
        </p:grpSpPr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0EAC887E-FB70-0A96-E1EC-D44AD8B79BB8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FF66C4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1" name="TextBox 19">
              <a:extLst>
                <a:ext uri="{FF2B5EF4-FFF2-40B4-BE49-F238E27FC236}">
                  <a16:creationId xmlns:a16="http://schemas.microsoft.com/office/drawing/2014/main" id="{F85CDF0C-BA67-9794-78AB-EF22E5BCE026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20">
            <a:extLst>
              <a:ext uri="{FF2B5EF4-FFF2-40B4-BE49-F238E27FC236}">
                <a16:creationId xmlns:a16="http://schemas.microsoft.com/office/drawing/2014/main" id="{C4322744-AD47-06B9-199F-0FBAB6D8FB90}"/>
              </a:ext>
            </a:extLst>
          </p:cNvPr>
          <p:cNvGrpSpPr/>
          <p:nvPr/>
        </p:nvGrpSpPr>
        <p:grpSpPr>
          <a:xfrm>
            <a:off x="15350735" y="19580080"/>
            <a:ext cx="2135589" cy="2785237"/>
            <a:chOff x="0" y="0"/>
            <a:chExt cx="812800" cy="1060054"/>
          </a:xfrm>
        </p:grpSpPr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87580680-19E9-E5D0-C72D-E17D0F69CF0D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2"/>
              <a:stretch>
                <a:fillRect t="-694" b="-3757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4" name="Group 24">
            <a:extLst>
              <a:ext uri="{FF2B5EF4-FFF2-40B4-BE49-F238E27FC236}">
                <a16:creationId xmlns:a16="http://schemas.microsoft.com/office/drawing/2014/main" id="{30A1CFC5-2160-8E45-11C7-959AF2304570}"/>
              </a:ext>
            </a:extLst>
          </p:cNvPr>
          <p:cNvGrpSpPr/>
          <p:nvPr/>
        </p:nvGrpSpPr>
        <p:grpSpPr>
          <a:xfrm>
            <a:off x="27769008" y="18895714"/>
            <a:ext cx="3340376" cy="5309053"/>
            <a:chOff x="0" y="0"/>
            <a:chExt cx="470844" cy="748340"/>
          </a:xfrm>
        </p:grpSpPr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6B78378-47CC-838E-6C09-875484D3A317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517B4C0D-F78C-8019-2B21-1465F94EB0A3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27">
            <a:extLst>
              <a:ext uri="{FF2B5EF4-FFF2-40B4-BE49-F238E27FC236}">
                <a16:creationId xmlns:a16="http://schemas.microsoft.com/office/drawing/2014/main" id="{7E91C378-35A1-7EAC-2C78-1F3934161F60}"/>
              </a:ext>
            </a:extLst>
          </p:cNvPr>
          <p:cNvGrpSpPr/>
          <p:nvPr/>
        </p:nvGrpSpPr>
        <p:grpSpPr>
          <a:xfrm>
            <a:off x="28371401" y="19580080"/>
            <a:ext cx="2135589" cy="2785237"/>
            <a:chOff x="0" y="0"/>
            <a:chExt cx="812800" cy="1060054"/>
          </a:xfrm>
        </p:grpSpPr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0B081F2-F4E6-158E-9C61-E2114D7B8939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3"/>
              <a:stretch>
                <a:fillRect l="-11779" t="-49602" r="-21746" b="-5516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9" name="TextBox 29">
            <a:extLst>
              <a:ext uri="{FF2B5EF4-FFF2-40B4-BE49-F238E27FC236}">
                <a16:creationId xmlns:a16="http://schemas.microsoft.com/office/drawing/2014/main" id="{641FD1CB-5827-1198-834C-E4AE850C6740}"/>
              </a:ext>
            </a:extLst>
          </p:cNvPr>
          <p:cNvSpPr txBox="1"/>
          <p:nvPr/>
        </p:nvSpPr>
        <p:spPr>
          <a:xfrm>
            <a:off x="19848575" y="22753894"/>
            <a:ext cx="19393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QUANG HUY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22DFCAB0-44AC-48C1-7FD8-8F1CD4882195}"/>
              </a:ext>
            </a:extLst>
          </p:cNvPr>
          <p:cNvSpPr txBox="1"/>
          <p:nvPr/>
        </p:nvSpPr>
        <p:spPr>
          <a:xfrm>
            <a:off x="19839050" y="23243959"/>
            <a:ext cx="19012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(ITDSIU23038)</a:t>
            </a:r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E4FC350C-7C53-166A-C86C-9770F3EC71CB}"/>
              </a:ext>
            </a:extLst>
          </p:cNvPr>
          <p:cNvSpPr txBox="1"/>
          <p:nvPr/>
        </p:nvSpPr>
        <p:spPr>
          <a:xfrm>
            <a:off x="24030900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HOANG KHANH</a:t>
            </a:r>
          </a:p>
        </p:txBody>
      </p:sp>
      <p:sp>
        <p:nvSpPr>
          <p:cNvPr id="82" name="TextBox 32">
            <a:extLst>
              <a:ext uri="{FF2B5EF4-FFF2-40B4-BE49-F238E27FC236}">
                <a16:creationId xmlns:a16="http://schemas.microsoft.com/office/drawing/2014/main" id="{A80B86BA-E944-1C93-0A2D-64857F7490D4}"/>
              </a:ext>
            </a:extLst>
          </p:cNvPr>
          <p:cNvSpPr txBox="1"/>
          <p:nvPr/>
        </p:nvSpPr>
        <p:spPr>
          <a:xfrm>
            <a:off x="15350735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 KHANH</a:t>
            </a:r>
          </a:p>
        </p:txBody>
      </p:sp>
      <p:sp>
        <p:nvSpPr>
          <p:cNvPr id="83" name="TextBox 33">
            <a:extLst>
              <a:ext uri="{FF2B5EF4-FFF2-40B4-BE49-F238E27FC236}">
                <a16:creationId xmlns:a16="http://schemas.microsoft.com/office/drawing/2014/main" id="{CBC804AE-5C05-696E-1373-751A0F13CB9A}"/>
              </a:ext>
            </a:extLst>
          </p:cNvPr>
          <p:cNvSpPr txBox="1"/>
          <p:nvPr/>
        </p:nvSpPr>
        <p:spPr>
          <a:xfrm>
            <a:off x="15547011" y="23243959"/>
            <a:ext cx="174303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(ITCSIU23014)</a:t>
            </a:r>
          </a:p>
        </p:txBody>
      </p:sp>
      <p:sp>
        <p:nvSpPr>
          <p:cNvPr id="84" name="TextBox 34">
            <a:extLst>
              <a:ext uri="{FF2B5EF4-FFF2-40B4-BE49-F238E27FC236}">
                <a16:creationId xmlns:a16="http://schemas.microsoft.com/office/drawing/2014/main" id="{12371FFC-CFAE-9DE7-DA78-5EDDEC1FA042}"/>
              </a:ext>
            </a:extLst>
          </p:cNvPr>
          <p:cNvSpPr txBox="1"/>
          <p:nvPr/>
        </p:nvSpPr>
        <p:spPr>
          <a:xfrm>
            <a:off x="28371401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TRUNG KIEN</a:t>
            </a:r>
          </a:p>
        </p:txBody>
      </p:sp>
      <p:sp>
        <p:nvSpPr>
          <p:cNvPr id="85" name="TextBox 35">
            <a:extLst>
              <a:ext uri="{FF2B5EF4-FFF2-40B4-BE49-F238E27FC236}">
                <a16:creationId xmlns:a16="http://schemas.microsoft.com/office/drawing/2014/main" id="{DCF33599-DB08-8B16-5BB2-9AE49B9AB204}"/>
              </a:ext>
            </a:extLst>
          </p:cNvPr>
          <p:cNvSpPr txBox="1"/>
          <p:nvPr/>
        </p:nvSpPr>
        <p:spPr>
          <a:xfrm>
            <a:off x="28490848" y="23243959"/>
            <a:ext cx="189669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87726" y="9017738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6582631" y="9017738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028700" y="858854"/>
            <a:ext cx="293505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9578" y="1552972"/>
            <a:ext cx="10348845" cy="126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206265" y="3186552"/>
            <a:ext cx="3340376" cy="5309053"/>
            <a:chOff x="0" y="0"/>
            <a:chExt cx="470844" cy="748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08659" y="3870918"/>
            <a:ext cx="2135589" cy="2785237"/>
            <a:chOff x="0" y="0"/>
            <a:chExt cx="812800" cy="10600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6"/>
              <a:stretch>
                <a:fillRect l="-23012" t="-66502" r="-17143" b="-7205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46766" y="3186552"/>
            <a:ext cx="3340376" cy="5309053"/>
            <a:chOff x="0" y="0"/>
            <a:chExt cx="470844" cy="748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CC0DF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49159" y="3870918"/>
            <a:ext cx="2135589" cy="2785237"/>
            <a:chOff x="0" y="0"/>
            <a:chExt cx="812800" cy="10600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7"/>
              <a:stretch>
                <a:fillRect l="-9967" r="-5084" b="-5682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45435" y="7534797"/>
            <a:ext cx="176557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(ITCSIU23013)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6601" y="3186552"/>
            <a:ext cx="3340376" cy="5309053"/>
            <a:chOff x="0" y="0"/>
            <a:chExt cx="470844" cy="748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FF66C4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8994" y="3870918"/>
            <a:ext cx="2135589" cy="2785237"/>
            <a:chOff x="0" y="0"/>
            <a:chExt cx="812800" cy="10600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8"/>
              <a:stretch>
                <a:fillRect t="-694" b="-3757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2" name="Freeform 22"/>
          <p:cNvSpPr/>
          <p:nvPr/>
        </p:nvSpPr>
        <p:spPr>
          <a:xfrm flipV="1">
            <a:off x="9461908" y="6353778"/>
            <a:ext cx="7256510" cy="7292975"/>
          </a:xfrm>
          <a:custGeom>
            <a:avLst/>
            <a:gdLst/>
            <a:ahLst/>
            <a:cxnLst/>
            <a:rect l="l" t="t" r="r" b="b"/>
            <a:pathLst>
              <a:path w="7256510" h="7292975">
                <a:moveTo>
                  <a:pt x="0" y="7292975"/>
                </a:moveTo>
                <a:lnTo>
                  <a:pt x="7256510" y="7292975"/>
                </a:lnTo>
                <a:lnTo>
                  <a:pt x="7256510" y="0"/>
                </a:lnTo>
                <a:lnTo>
                  <a:pt x="0" y="0"/>
                </a:lnTo>
                <a:lnTo>
                  <a:pt x="0" y="7292975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23"/>
          <p:cNvSpPr/>
          <p:nvPr/>
        </p:nvSpPr>
        <p:spPr>
          <a:xfrm flipV="1">
            <a:off x="-489642" y="-27695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4" name="Group 24"/>
          <p:cNvGrpSpPr/>
          <p:nvPr/>
        </p:nvGrpSpPr>
        <p:grpSpPr>
          <a:xfrm>
            <a:off x="13887267" y="3186552"/>
            <a:ext cx="3340376" cy="5309053"/>
            <a:chOff x="0" y="0"/>
            <a:chExt cx="470844" cy="748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89660" y="3870918"/>
            <a:ext cx="2135589" cy="2785237"/>
            <a:chOff x="0" y="0"/>
            <a:chExt cx="812800" cy="10600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0"/>
              <a:stretch>
                <a:fillRect l="-11779" t="-49602" r="-21746" b="-5516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66834" y="7044732"/>
            <a:ext cx="19393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QUANG HUY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57309" y="7534797"/>
            <a:ext cx="19012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(ITDSIU23038)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49159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HOANG KHANH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8994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 KHANH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65270" y="7534797"/>
            <a:ext cx="174303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(ITCSIU23014)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489660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TRUNG KIEN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09107" y="7534797"/>
            <a:ext cx="189669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(ITCSIU23020)</a:t>
            </a:r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DD9F555D-AA3A-1C77-0ACF-484F475AFC77}"/>
              </a:ext>
            </a:extLst>
          </p:cNvPr>
          <p:cNvSpPr/>
          <p:nvPr/>
        </p:nvSpPr>
        <p:spPr>
          <a:xfrm>
            <a:off x="24003000" y="13648286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2F1810ED-329B-6D38-6AB6-8DB5B8ECC247}"/>
              </a:ext>
            </a:extLst>
          </p:cNvPr>
          <p:cNvSpPr txBox="1"/>
          <p:nvPr/>
        </p:nvSpPr>
        <p:spPr>
          <a:xfrm>
            <a:off x="25191657" y="13608653"/>
            <a:ext cx="4815674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and Project structure.</a:t>
            </a: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8CE78098-0DB2-EEDB-BFD5-77C9103593E5}"/>
              </a:ext>
            </a:extLst>
          </p:cNvPr>
          <p:cNvSpPr/>
          <p:nvPr/>
        </p:nvSpPr>
        <p:spPr>
          <a:xfrm>
            <a:off x="24003000" y="15318149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4955E3E3-E1DE-5393-592F-FF2CAE76A67B}"/>
              </a:ext>
            </a:extLst>
          </p:cNvPr>
          <p:cNvSpPr txBox="1"/>
          <p:nvPr/>
        </p:nvSpPr>
        <p:spPr>
          <a:xfrm>
            <a:off x="25191657" y="16648343"/>
            <a:ext cx="57602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level data, enemies and player.</a:t>
            </a: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AF0273AF-C801-E96F-50B0-4CDAD7753917}"/>
              </a:ext>
            </a:extLst>
          </p:cNvPr>
          <p:cNvSpPr/>
          <p:nvPr/>
        </p:nvSpPr>
        <p:spPr>
          <a:xfrm>
            <a:off x="24003000" y="16988013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E01CC11-298A-E0F1-C069-E3880D9968D8}"/>
              </a:ext>
            </a:extLst>
          </p:cNvPr>
          <p:cNvSpPr txBox="1"/>
          <p:nvPr/>
        </p:nvSpPr>
        <p:spPr>
          <a:xfrm>
            <a:off x="25191657" y="18480318"/>
            <a:ext cx="57602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Player functions, Keyboard and Mouse input.</a:t>
            </a:r>
          </a:p>
        </p:txBody>
      </p:sp>
      <p:sp>
        <p:nvSpPr>
          <p:cNvPr id="42" name="Freeform 17">
            <a:extLst>
              <a:ext uri="{FF2B5EF4-FFF2-40B4-BE49-F238E27FC236}">
                <a16:creationId xmlns:a16="http://schemas.microsoft.com/office/drawing/2014/main" id="{BE57298F-E1C4-C7B5-01D2-F654D144F617}"/>
              </a:ext>
            </a:extLst>
          </p:cNvPr>
          <p:cNvSpPr/>
          <p:nvPr/>
        </p:nvSpPr>
        <p:spPr>
          <a:xfrm>
            <a:off x="24003000" y="18819988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0F5DFA1E-7F5B-AB3A-73E2-E246C845F4D8}"/>
              </a:ext>
            </a:extLst>
          </p:cNvPr>
          <p:cNvSpPr txBox="1"/>
          <p:nvPr/>
        </p:nvSpPr>
        <p:spPr>
          <a:xfrm>
            <a:off x="25191657" y="15278517"/>
            <a:ext cx="5760262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game and menu.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427360" y="-2617788"/>
            <a:ext cx="11416426" cy="7292975"/>
          </a:xfrm>
          <a:custGeom>
            <a:avLst/>
            <a:gdLst/>
            <a:ahLst/>
            <a:cxnLst/>
            <a:rect l="l" t="t" r="r" b="b"/>
            <a:pathLst>
              <a:path w="11416426" h="7292975">
                <a:moveTo>
                  <a:pt x="0" y="7292976"/>
                </a:moveTo>
                <a:lnTo>
                  <a:pt x="11416426" y="7292976"/>
                </a:lnTo>
                <a:lnTo>
                  <a:pt x="11416426" y="0"/>
                </a:lnTo>
                <a:lnTo>
                  <a:pt x="0" y="0"/>
                </a:lnTo>
                <a:lnTo>
                  <a:pt x="0" y="7292976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28663" b="-28663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1649103"/>
            <a:ext cx="3018626" cy="6988794"/>
            <a:chOff x="0" y="0"/>
            <a:chExt cx="4024835" cy="93183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169728" y="1649103"/>
            <a:ext cx="3018626" cy="6988794"/>
            <a:chOff x="0" y="0"/>
            <a:chExt cx="4024835" cy="931839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339455" y="1649103"/>
            <a:ext cx="3018626" cy="6988794"/>
            <a:chOff x="0" y="0"/>
            <a:chExt cx="4024835" cy="931839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flipV="1">
            <a:off x="12439293" y="3676585"/>
            <a:ext cx="8188452" cy="10100814"/>
          </a:xfrm>
          <a:custGeom>
            <a:avLst/>
            <a:gdLst/>
            <a:ahLst/>
            <a:cxnLst/>
            <a:rect l="l" t="t" r="r" b="b"/>
            <a:pathLst>
              <a:path w="8188452" h="10100814">
                <a:moveTo>
                  <a:pt x="0" y="10100813"/>
                </a:moveTo>
                <a:lnTo>
                  <a:pt x="8188452" y="10100813"/>
                </a:lnTo>
                <a:lnTo>
                  <a:pt x="8188452" y="0"/>
                </a:lnTo>
                <a:lnTo>
                  <a:pt x="0" y="0"/>
                </a:lnTo>
                <a:lnTo>
                  <a:pt x="0" y="10100813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11368" r="-11368"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0" name="Freeform 10"/>
          <p:cNvSpPr/>
          <p:nvPr/>
        </p:nvSpPr>
        <p:spPr>
          <a:xfrm>
            <a:off x="10310381" y="2121066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539654" y="419100"/>
            <a:ext cx="6487154" cy="1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3"/>
              </a:lnSpc>
            </a:pPr>
            <a:r>
              <a:rPr lang="en-US" sz="9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9038" y="2081433"/>
            <a:ext cx="4815674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and Project structure.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310381" y="3790929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11499038" y="5440628"/>
            <a:ext cx="5760262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Collision and gravity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310381" y="5460793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16"/>
          <p:cNvSpPr txBox="1"/>
          <p:nvPr/>
        </p:nvSpPr>
        <p:spPr>
          <a:xfrm>
            <a:off x="11499038" y="7292768"/>
            <a:ext cx="5760262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310381" y="7292768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/>
          <p:cNvSpPr txBox="1"/>
          <p:nvPr/>
        </p:nvSpPr>
        <p:spPr>
          <a:xfrm>
            <a:off x="11499038" y="3751297"/>
            <a:ext cx="6560362" cy="117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level data, enemies and player.</a:t>
            </a:r>
          </a:p>
          <a:p>
            <a:pPr algn="l">
              <a:lnSpc>
                <a:spcPts val="4759"/>
              </a:lnSpc>
            </a:pPr>
            <a:endParaRPr lang="en-US" sz="2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V="1">
            <a:off x="-2503414" y="4295111"/>
            <a:ext cx="8188452" cy="10100814"/>
          </a:xfrm>
          <a:custGeom>
            <a:avLst/>
            <a:gdLst/>
            <a:ahLst/>
            <a:cxnLst/>
            <a:rect l="l" t="t" r="r" b="b"/>
            <a:pathLst>
              <a:path w="8188452" h="10100814">
                <a:moveTo>
                  <a:pt x="0" y="10100813"/>
                </a:moveTo>
                <a:lnTo>
                  <a:pt x="8188452" y="10100813"/>
                </a:lnTo>
                <a:lnTo>
                  <a:pt x="8188452" y="0"/>
                </a:lnTo>
                <a:lnTo>
                  <a:pt x="0" y="0"/>
                </a:lnTo>
                <a:lnTo>
                  <a:pt x="0" y="10100813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-11368" r="-1136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V="1">
            <a:off x="11935455" y="-265177"/>
            <a:ext cx="9284830" cy="5397194"/>
          </a:xfrm>
          <a:custGeom>
            <a:avLst/>
            <a:gdLst/>
            <a:ahLst/>
            <a:cxnLst/>
            <a:rect l="l" t="t" r="r" b="b"/>
            <a:pathLst>
              <a:path w="9284830" h="5397194">
                <a:moveTo>
                  <a:pt x="0" y="5397194"/>
                </a:moveTo>
                <a:lnTo>
                  <a:pt x="9284830" y="5397194"/>
                </a:lnTo>
                <a:lnTo>
                  <a:pt x="9284830" y="0"/>
                </a:lnTo>
                <a:lnTo>
                  <a:pt x="0" y="0"/>
                </a:lnTo>
                <a:lnTo>
                  <a:pt x="0" y="5397194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t="-47145" r="-16295" b="-53923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1680313" y="1500730"/>
            <a:ext cx="15148061" cy="7262575"/>
            <a:chOff x="0" y="0"/>
            <a:chExt cx="4315345" cy="20689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15345" cy="2068946"/>
            </a:xfrm>
            <a:custGeom>
              <a:avLst/>
              <a:gdLst/>
              <a:ahLst/>
              <a:cxnLst/>
              <a:rect l="l" t="t" r="r" b="b"/>
              <a:pathLst>
                <a:path w="4315345" h="2068946">
                  <a:moveTo>
                    <a:pt x="20723" y="0"/>
                  </a:moveTo>
                  <a:lnTo>
                    <a:pt x="4294622" y="0"/>
                  </a:lnTo>
                  <a:cubicBezTo>
                    <a:pt x="4300118" y="0"/>
                    <a:pt x="4305389" y="2183"/>
                    <a:pt x="4309275" y="6070"/>
                  </a:cubicBezTo>
                  <a:cubicBezTo>
                    <a:pt x="4313162" y="9956"/>
                    <a:pt x="4315345" y="15227"/>
                    <a:pt x="4315345" y="20723"/>
                  </a:cubicBezTo>
                  <a:lnTo>
                    <a:pt x="4315345" y="2048223"/>
                  </a:lnTo>
                  <a:cubicBezTo>
                    <a:pt x="4315345" y="2059668"/>
                    <a:pt x="4306067" y="2068946"/>
                    <a:pt x="4294622" y="2068946"/>
                  </a:cubicBezTo>
                  <a:lnTo>
                    <a:pt x="20723" y="2068946"/>
                  </a:lnTo>
                  <a:cubicBezTo>
                    <a:pt x="15227" y="2068946"/>
                    <a:pt x="9956" y="2066762"/>
                    <a:pt x="6070" y="2062876"/>
                  </a:cubicBezTo>
                  <a:cubicBezTo>
                    <a:pt x="2183" y="2058990"/>
                    <a:pt x="0" y="2053719"/>
                    <a:pt x="0" y="2048223"/>
                  </a:cubicBezTo>
                  <a:lnTo>
                    <a:pt x="0" y="20723"/>
                  </a:lnTo>
                  <a:cubicBezTo>
                    <a:pt x="0" y="15227"/>
                    <a:pt x="2183" y="9956"/>
                    <a:pt x="6070" y="6070"/>
                  </a:cubicBezTo>
                  <a:cubicBezTo>
                    <a:pt x="9956" y="2183"/>
                    <a:pt x="15227" y="0"/>
                    <a:pt x="2072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15345" cy="21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44261" y="1764612"/>
            <a:ext cx="14633609" cy="6789854"/>
            <a:chOff x="0" y="0"/>
            <a:chExt cx="2590955" cy="12021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0955" cy="1202178"/>
            </a:xfrm>
            <a:custGeom>
              <a:avLst/>
              <a:gdLst/>
              <a:ahLst/>
              <a:cxnLst/>
              <a:rect l="l" t="t" r="r" b="b"/>
              <a:pathLst>
                <a:path w="2590955" h="1202178">
                  <a:moveTo>
                    <a:pt x="12168" y="0"/>
                  </a:moveTo>
                  <a:lnTo>
                    <a:pt x="2578787" y="0"/>
                  </a:lnTo>
                  <a:cubicBezTo>
                    <a:pt x="2582014" y="0"/>
                    <a:pt x="2585109" y="1282"/>
                    <a:pt x="2587391" y="3564"/>
                  </a:cubicBezTo>
                  <a:cubicBezTo>
                    <a:pt x="2589673" y="5846"/>
                    <a:pt x="2590955" y="8941"/>
                    <a:pt x="2590955" y="12168"/>
                  </a:cubicBezTo>
                  <a:lnTo>
                    <a:pt x="2590955" y="1190010"/>
                  </a:lnTo>
                  <a:cubicBezTo>
                    <a:pt x="2590955" y="1193237"/>
                    <a:pt x="2589673" y="1196332"/>
                    <a:pt x="2587391" y="1198614"/>
                  </a:cubicBezTo>
                  <a:cubicBezTo>
                    <a:pt x="2585109" y="1200896"/>
                    <a:pt x="2582014" y="1202178"/>
                    <a:pt x="2578787" y="1202178"/>
                  </a:cubicBezTo>
                  <a:lnTo>
                    <a:pt x="12168" y="1202178"/>
                  </a:lnTo>
                  <a:cubicBezTo>
                    <a:pt x="8941" y="1202178"/>
                    <a:pt x="5846" y="1200896"/>
                    <a:pt x="3564" y="1198614"/>
                  </a:cubicBezTo>
                  <a:cubicBezTo>
                    <a:pt x="1282" y="1196332"/>
                    <a:pt x="0" y="1193237"/>
                    <a:pt x="0" y="1190010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blipFill>
              <a:blip r:embed="rId7"/>
              <a:stretch>
                <a:fillRect t="-10615" b="-10615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0313" y="1500730"/>
            <a:ext cx="263882" cy="2638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870" y="8554466"/>
            <a:ext cx="263882" cy="2638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1495" y="213027"/>
            <a:ext cx="11000857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- STRUCTURE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135096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2285" y="222587"/>
            <a:ext cx="14076685" cy="97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GAME LOOP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6801" y="1450939"/>
            <a:ext cx="8762999" cy="7045361"/>
            <a:chOff x="0" y="0"/>
            <a:chExt cx="4432109" cy="990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2109" cy="990723"/>
            </a:xfrm>
            <a:custGeom>
              <a:avLst/>
              <a:gdLst/>
              <a:ahLst/>
              <a:cxnLst/>
              <a:rect l="l" t="t" r="r" b="b"/>
              <a:pathLst>
                <a:path w="4432109" h="990723">
                  <a:moveTo>
                    <a:pt x="24454" y="0"/>
                  </a:moveTo>
                  <a:lnTo>
                    <a:pt x="4407655" y="0"/>
                  </a:lnTo>
                  <a:cubicBezTo>
                    <a:pt x="4414141" y="0"/>
                    <a:pt x="4420361" y="2576"/>
                    <a:pt x="4424947" y="7162"/>
                  </a:cubicBezTo>
                  <a:cubicBezTo>
                    <a:pt x="4429533" y="11748"/>
                    <a:pt x="4432109" y="17968"/>
                    <a:pt x="4432109" y="24454"/>
                  </a:cubicBezTo>
                  <a:lnTo>
                    <a:pt x="4432109" y="966270"/>
                  </a:lnTo>
                  <a:cubicBezTo>
                    <a:pt x="4432109" y="972755"/>
                    <a:pt x="4429533" y="978975"/>
                    <a:pt x="4424947" y="983561"/>
                  </a:cubicBezTo>
                  <a:cubicBezTo>
                    <a:pt x="4420361" y="988147"/>
                    <a:pt x="4414141" y="990723"/>
                    <a:pt x="4407655" y="990723"/>
                  </a:cubicBezTo>
                  <a:lnTo>
                    <a:pt x="24454" y="990723"/>
                  </a:lnTo>
                  <a:cubicBezTo>
                    <a:pt x="17968" y="990723"/>
                    <a:pt x="11748" y="988147"/>
                    <a:pt x="7162" y="983561"/>
                  </a:cubicBezTo>
                  <a:cubicBezTo>
                    <a:pt x="2576" y="978975"/>
                    <a:pt x="0" y="972755"/>
                    <a:pt x="0" y="966270"/>
                  </a:cubicBezTo>
                  <a:lnTo>
                    <a:pt x="0" y="24454"/>
                  </a:lnTo>
                  <a:cubicBezTo>
                    <a:pt x="0" y="17968"/>
                    <a:pt x="2576" y="11748"/>
                    <a:pt x="7162" y="7162"/>
                  </a:cubicBezTo>
                  <a:cubicBezTo>
                    <a:pt x="11748" y="2576"/>
                    <a:pt x="17968" y="0"/>
                    <a:pt x="2445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432109" cy="1047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33800" y="4035756"/>
            <a:ext cx="238122" cy="2381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2" name="Picture 2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573FB31-1AD1-4089-9919-31F572ED9E3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23" y="1605292"/>
            <a:ext cx="8400477" cy="6766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9"/>
          <p:cNvGrpSpPr/>
          <p:nvPr/>
        </p:nvGrpSpPr>
        <p:grpSpPr>
          <a:xfrm>
            <a:off x="9667878" y="8334378"/>
            <a:ext cx="238122" cy="23812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B68D363-F6D1-4364-83B2-8DF08961436B}"/>
              </a:ext>
            </a:extLst>
          </p:cNvPr>
          <p:cNvGrpSpPr/>
          <p:nvPr/>
        </p:nvGrpSpPr>
        <p:grpSpPr>
          <a:xfrm>
            <a:off x="1057278" y="1400178"/>
            <a:ext cx="238122" cy="238122"/>
            <a:chOff x="0" y="0"/>
            <a:chExt cx="812800" cy="812800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98751D-0345-4A60-81E4-2EC855BD6C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BF3C1FB0-B374-4870-9B0E-34A1D953174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DF2A4C-C980-4964-A9EC-8C1B1FD209D9}"/>
              </a:ext>
            </a:extLst>
          </p:cNvPr>
          <p:cNvSpPr txBox="1"/>
          <p:nvPr/>
        </p:nvSpPr>
        <p:spPr>
          <a:xfrm>
            <a:off x="9667878" y="2455829"/>
            <a:ext cx="84004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just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FPS SET (Frames Per Second):</a:t>
            </a: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91440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1257300" marR="0" lvl="2" indent="-342900" algn="just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Controls how often the game is rendered (visual updates).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1257300" marR="0" lvl="2" indent="-342900" algn="just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In your code, it is set to 120, meaning the game tries to render 120 frames per second.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vi-V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Poppins" panose="020B0604020202020204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800100" marR="0" lvl="1" indent="-342900" algn="just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UPS SET (Updates Per Second):</a:t>
            </a: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91440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 </a:t>
            </a:r>
          </a:p>
          <a:p>
            <a:pPr marL="1257300" marR="0" lvl="2" indent="-342900" algn="just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Controls how often the game updates its logic (e.g., player movement, physics, etc.). 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  <a:p>
            <a:pPr marL="1257300" marR="0" lvl="2" indent="-342900" algn="just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rPr>
              <a:t>Set to 200, meaning the game state is updated 200 times per second.</a:t>
            </a:r>
            <a:endParaRPr lang="en-US" sz="1600" dirty="0">
              <a:solidFill>
                <a:schemeClr val="bg1"/>
              </a:solidFill>
              <a:effectLst/>
              <a:latin typeface="Poppins" panose="020B0604020202020204" charset="0"/>
              <a:ea typeface="Georgia" panose="02040502050405020303" pitchFamily="18" charset="0"/>
              <a:cs typeface="Poppins" panose="020B06040202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V="1">
            <a:off x="-3135096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602094" y="1415082"/>
            <a:ext cx="12837067" cy="2869510"/>
            <a:chOff x="0" y="0"/>
            <a:chExt cx="4432109" cy="990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2109" cy="990723"/>
            </a:xfrm>
            <a:custGeom>
              <a:avLst/>
              <a:gdLst/>
              <a:ahLst/>
              <a:cxnLst/>
              <a:rect l="l" t="t" r="r" b="b"/>
              <a:pathLst>
                <a:path w="4432109" h="990723">
                  <a:moveTo>
                    <a:pt x="24454" y="0"/>
                  </a:moveTo>
                  <a:lnTo>
                    <a:pt x="4407655" y="0"/>
                  </a:lnTo>
                  <a:cubicBezTo>
                    <a:pt x="4414141" y="0"/>
                    <a:pt x="4420361" y="2576"/>
                    <a:pt x="4424947" y="7162"/>
                  </a:cubicBezTo>
                  <a:cubicBezTo>
                    <a:pt x="4429533" y="11748"/>
                    <a:pt x="4432109" y="17968"/>
                    <a:pt x="4432109" y="24454"/>
                  </a:cubicBezTo>
                  <a:lnTo>
                    <a:pt x="4432109" y="966270"/>
                  </a:lnTo>
                  <a:cubicBezTo>
                    <a:pt x="4432109" y="972755"/>
                    <a:pt x="4429533" y="978975"/>
                    <a:pt x="4424947" y="983561"/>
                  </a:cubicBezTo>
                  <a:cubicBezTo>
                    <a:pt x="4420361" y="988147"/>
                    <a:pt x="4414141" y="990723"/>
                    <a:pt x="4407655" y="990723"/>
                  </a:cubicBezTo>
                  <a:lnTo>
                    <a:pt x="24454" y="990723"/>
                  </a:lnTo>
                  <a:cubicBezTo>
                    <a:pt x="17968" y="990723"/>
                    <a:pt x="11748" y="988147"/>
                    <a:pt x="7162" y="983561"/>
                  </a:cubicBezTo>
                  <a:cubicBezTo>
                    <a:pt x="2576" y="978975"/>
                    <a:pt x="0" y="972755"/>
                    <a:pt x="0" y="966270"/>
                  </a:cubicBezTo>
                  <a:lnTo>
                    <a:pt x="0" y="24454"/>
                  </a:lnTo>
                  <a:cubicBezTo>
                    <a:pt x="0" y="17968"/>
                    <a:pt x="2576" y="11748"/>
                    <a:pt x="7162" y="7162"/>
                  </a:cubicBezTo>
                  <a:cubicBezTo>
                    <a:pt x="11748" y="2576"/>
                    <a:pt x="17968" y="0"/>
                    <a:pt x="2445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432109" cy="1047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81039" y="1415082"/>
            <a:ext cx="238122" cy="2381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636" y="1646653"/>
            <a:ext cx="12301983" cy="2406367"/>
            <a:chOff x="0" y="0"/>
            <a:chExt cx="4396898" cy="8600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96898" cy="860069"/>
            </a:xfrm>
            <a:custGeom>
              <a:avLst/>
              <a:gdLst/>
              <a:ahLst/>
              <a:cxnLst/>
              <a:rect l="l" t="t" r="r" b="b"/>
              <a:pathLst>
                <a:path w="4396898" h="860069">
                  <a:moveTo>
                    <a:pt x="14474" y="0"/>
                  </a:moveTo>
                  <a:lnTo>
                    <a:pt x="4382424" y="0"/>
                  </a:lnTo>
                  <a:cubicBezTo>
                    <a:pt x="4390418" y="0"/>
                    <a:pt x="4396898" y="6480"/>
                    <a:pt x="4396898" y="14474"/>
                  </a:cubicBezTo>
                  <a:lnTo>
                    <a:pt x="4396898" y="845594"/>
                  </a:lnTo>
                  <a:cubicBezTo>
                    <a:pt x="4396898" y="853588"/>
                    <a:pt x="4390418" y="860069"/>
                    <a:pt x="4382424" y="860069"/>
                  </a:cubicBezTo>
                  <a:lnTo>
                    <a:pt x="14474" y="860069"/>
                  </a:lnTo>
                  <a:cubicBezTo>
                    <a:pt x="6480" y="860069"/>
                    <a:pt x="0" y="853588"/>
                    <a:pt x="0" y="845594"/>
                  </a:cubicBezTo>
                  <a:lnTo>
                    <a:pt x="0" y="14474"/>
                  </a:lnTo>
                  <a:cubicBezTo>
                    <a:pt x="0" y="6480"/>
                    <a:pt x="6480" y="0"/>
                    <a:pt x="14474" y="0"/>
                  </a:cubicBezTo>
                  <a:close/>
                </a:path>
              </a:pathLst>
            </a:custGeom>
            <a:blipFill>
              <a:blip r:embed="rId7"/>
              <a:stretch>
                <a:fillRect t="-1831" r="-20005" b="-1166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3400" y="4684642"/>
            <a:ext cx="10528928" cy="3935711"/>
            <a:chOff x="0" y="0"/>
            <a:chExt cx="217442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12" y="0"/>
                  </a:moveTo>
                  <a:lnTo>
                    <a:pt x="2157514" y="0"/>
                  </a:lnTo>
                  <a:cubicBezTo>
                    <a:pt x="2166855" y="0"/>
                    <a:pt x="2174426" y="7572"/>
                    <a:pt x="2174426" y="16912"/>
                  </a:cubicBezTo>
                  <a:lnTo>
                    <a:pt x="2174426" y="795888"/>
                  </a:lnTo>
                  <a:cubicBezTo>
                    <a:pt x="2174426" y="805228"/>
                    <a:pt x="2166855" y="812800"/>
                    <a:pt x="2157514" y="812800"/>
                  </a:cubicBezTo>
                  <a:lnTo>
                    <a:pt x="16912" y="812800"/>
                  </a:lnTo>
                  <a:cubicBezTo>
                    <a:pt x="7572" y="812800"/>
                    <a:pt x="0" y="805228"/>
                    <a:pt x="0" y="795888"/>
                  </a:cubicBezTo>
                  <a:lnTo>
                    <a:pt x="0" y="16912"/>
                  </a:lnTo>
                  <a:cubicBezTo>
                    <a:pt x="0" y="7572"/>
                    <a:pt x="7572" y="0"/>
                    <a:pt x="16912" y="0"/>
                  </a:cubicBezTo>
                  <a:close/>
                </a:path>
              </a:pathLst>
            </a:custGeom>
            <a:blipFill>
              <a:blip r:embed="rId8"/>
              <a:stretch>
                <a:fillRect t="-26424" b="-24057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2285" y="222587"/>
            <a:ext cx="14076685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LEVEL DATA - GAME CONSTANT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01038" y="4046469"/>
            <a:ext cx="238122" cy="23812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251913-1BCA-5FD6-397F-4C3CB3937698}"/>
              </a:ext>
            </a:extLst>
          </p:cNvPr>
          <p:cNvSpPr txBox="1"/>
          <p:nvPr/>
        </p:nvSpPr>
        <p:spPr>
          <a:xfrm>
            <a:off x="10439400" y="5143500"/>
            <a:ext cx="7620000" cy="29484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914400" marR="0" algn="just"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defRPr>
            </a:lvl1pPr>
            <a:lvl2pPr marL="800100" marR="0" lvl="1" indent="-342900" algn="just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defRPr>
            </a:lvl2pPr>
            <a:lvl3pPr marL="1257300" marR="0" lvl="2" indent="-342900" algn="just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effectLst/>
                <a:latin typeface="Poppins" panose="020B0604020202020204" charset="0"/>
                <a:ea typeface="Georgia" panose="02040502050405020303" pitchFamily="18" charset="0"/>
                <a:cs typeface="Poppins" panose="020B0604020202020204" charset="0"/>
              </a:defRPr>
            </a:lvl3pPr>
          </a:lstStyle>
          <a:p>
            <a:pPr marL="12573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Our game map is divided into equal tiles, each with a default size of 32px x 32px</a:t>
            </a:r>
          </a:p>
          <a:p>
            <a:pPr marL="12573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26 tiles in width and 14 tiles in height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555037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0811" y="213027"/>
            <a:ext cx="8596833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-4880678" y="-111927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262682"/>
            <a:ext cx="10875600" cy="3880818"/>
            <a:chOff x="0" y="0"/>
            <a:chExt cx="4432109" cy="1581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32109" cy="1581541"/>
            </a:xfrm>
            <a:custGeom>
              <a:avLst/>
              <a:gdLst/>
              <a:ahLst/>
              <a:cxnLst/>
              <a:rect l="l" t="t" r="r" b="b"/>
              <a:pathLst>
                <a:path w="4432109" h="1581541">
                  <a:moveTo>
                    <a:pt x="28864" y="0"/>
                  </a:moveTo>
                  <a:lnTo>
                    <a:pt x="4403245" y="0"/>
                  </a:lnTo>
                  <a:cubicBezTo>
                    <a:pt x="4419186" y="0"/>
                    <a:pt x="4432109" y="12923"/>
                    <a:pt x="4432109" y="28864"/>
                  </a:cubicBezTo>
                  <a:lnTo>
                    <a:pt x="4432109" y="1552677"/>
                  </a:lnTo>
                  <a:cubicBezTo>
                    <a:pt x="4432109" y="1568618"/>
                    <a:pt x="4419186" y="1581541"/>
                    <a:pt x="4403245" y="1581541"/>
                  </a:cubicBezTo>
                  <a:lnTo>
                    <a:pt x="28864" y="1581541"/>
                  </a:lnTo>
                  <a:cubicBezTo>
                    <a:pt x="12923" y="1581541"/>
                    <a:pt x="0" y="1568618"/>
                    <a:pt x="0" y="1552677"/>
                  </a:cubicBezTo>
                  <a:lnTo>
                    <a:pt x="0" y="28864"/>
                  </a:lnTo>
                  <a:cubicBezTo>
                    <a:pt x="0" y="12923"/>
                    <a:pt x="12923" y="0"/>
                    <a:pt x="2886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432109" cy="1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262682"/>
            <a:ext cx="238122" cy="2381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0287" y="1464420"/>
            <a:ext cx="10422275" cy="3476808"/>
            <a:chOff x="0" y="0"/>
            <a:chExt cx="4396898" cy="14667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96898" cy="1466779"/>
            </a:xfrm>
            <a:custGeom>
              <a:avLst/>
              <a:gdLst/>
              <a:ahLst/>
              <a:cxnLst/>
              <a:rect l="l" t="t" r="r" b="b"/>
              <a:pathLst>
                <a:path w="4396898" h="1466779">
                  <a:moveTo>
                    <a:pt x="17085" y="0"/>
                  </a:moveTo>
                  <a:lnTo>
                    <a:pt x="4379813" y="0"/>
                  </a:lnTo>
                  <a:cubicBezTo>
                    <a:pt x="4389249" y="0"/>
                    <a:pt x="4396898" y="7649"/>
                    <a:pt x="4396898" y="17085"/>
                  </a:cubicBezTo>
                  <a:lnTo>
                    <a:pt x="4396898" y="1449694"/>
                  </a:lnTo>
                  <a:cubicBezTo>
                    <a:pt x="4396898" y="1459130"/>
                    <a:pt x="4389249" y="1466779"/>
                    <a:pt x="4379813" y="1466779"/>
                  </a:cubicBezTo>
                  <a:lnTo>
                    <a:pt x="17085" y="1466779"/>
                  </a:lnTo>
                  <a:cubicBezTo>
                    <a:pt x="7649" y="1466779"/>
                    <a:pt x="0" y="1459130"/>
                    <a:pt x="0" y="1449694"/>
                  </a:cubicBezTo>
                  <a:lnTo>
                    <a:pt x="0" y="17085"/>
                  </a:lnTo>
                  <a:cubicBezTo>
                    <a:pt x="0" y="7649"/>
                    <a:pt x="7649" y="0"/>
                    <a:pt x="17085" y="0"/>
                  </a:cubicBezTo>
                  <a:close/>
                </a:path>
              </a:pathLst>
            </a:custGeom>
            <a:blipFill>
              <a:blip r:embed="rId7"/>
              <a:stretch>
                <a:fillRect l="-3589" r="-358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06091" y="6081549"/>
            <a:ext cx="9717767" cy="3154455"/>
            <a:chOff x="0" y="0"/>
            <a:chExt cx="2388522" cy="775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88522" cy="775331"/>
            </a:xfrm>
            <a:custGeom>
              <a:avLst/>
              <a:gdLst/>
              <a:ahLst/>
              <a:cxnLst/>
              <a:rect l="l" t="t" r="r" b="b"/>
              <a:pathLst>
                <a:path w="2388522" h="775331">
                  <a:moveTo>
                    <a:pt x="18324" y="0"/>
                  </a:moveTo>
                  <a:lnTo>
                    <a:pt x="2370199" y="0"/>
                  </a:lnTo>
                  <a:cubicBezTo>
                    <a:pt x="2375059" y="0"/>
                    <a:pt x="2379719" y="1931"/>
                    <a:pt x="2383156" y="5367"/>
                  </a:cubicBezTo>
                  <a:cubicBezTo>
                    <a:pt x="2386592" y="8803"/>
                    <a:pt x="2388522" y="13464"/>
                    <a:pt x="2388522" y="18324"/>
                  </a:cubicBezTo>
                  <a:lnTo>
                    <a:pt x="2388522" y="757007"/>
                  </a:lnTo>
                  <a:cubicBezTo>
                    <a:pt x="2388522" y="767127"/>
                    <a:pt x="2380319" y="775331"/>
                    <a:pt x="2370199" y="775331"/>
                  </a:cubicBezTo>
                  <a:lnTo>
                    <a:pt x="18324" y="775331"/>
                  </a:lnTo>
                  <a:cubicBezTo>
                    <a:pt x="8204" y="775331"/>
                    <a:pt x="0" y="767127"/>
                    <a:pt x="0" y="757007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8"/>
              <a:stretch>
                <a:fillRect t="-638" b="-6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8" name="TextBox 22">
            <a:extLst>
              <a:ext uri="{FF2B5EF4-FFF2-40B4-BE49-F238E27FC236}">
                <a16:creationId xmlns:a16="http://schemas.microsoft.com/office/drawing/2014/main" id="{57D67532-820B-FA10-D098-CCF4B06DDC06}"/>
              </a:ext>
            </a:extLst>
          </p:cNvPr>
          <p:cNvSpPr txBox="1"/>
          <p:nvPr/>
        </p:nvSpPr>
        <p:spPr>
          <a:xfrm>
            <a:off x="27432000" y="-1740052"/>
            <a:ext cx="6383700" cy="124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463"/>
              </a:lnSpc>
              <a:buFont typeface="Arial"/>
              <a:buChar char="•"/>
            </a:pP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nested loop extracts smaller sprites (32x32 pixels each) from the sprite atlas and stores them in the </a:t>
            </a:r>
            <a:r>
              <a:rPr lang="en-US" sz="2199" spc="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levelSprite</a:t>
            </a: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array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03E6516-FDA3-CE39-4709-1D32A5222348}"/>
              </a:ext>
            </a:extLst>
          </p:cNvPr>
          <p:cNvSpPr txBox="1"/>
          <p:nvPr/>
        </p:nvSpPr>
        <p:spPr>
          <a:xfrm>
            <a:off x="-9906000" y="11849100"/>
            <a:ext cx="384964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sz="28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levelSprite</a:t>
            </a: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array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1188</Words>
  <Application>Microsoft Office PowerPoint</Application>
  <PresentationFormat>Custom</PresentationFormat>
  <Paragraphs>169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Poppins</vt:lpstr>
      <vt:lpstr>Poppins Italics</vt:lpstr>
      <vt:lpstr>Poppins Bold</vt:lpstr>
      <vt:lpstr>Times New Roman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MARIO</dc:title>
  <dc:creator>HP</dc:creator>
  <cp:lastModifiedBy>NGUYEN TAN KHANH</cp:lastModifiedBy>
  <cp:revision>18</cp:revision>
  <dcterms:created xsi:type="dcterms:W3CDTF">2006-08-16T00:00:00Z</dcterms:created>
  <dcterms:modified xsi:type="dcterms:W3CDTF">2024-12-24T15:08:14Z</dcterms:modified>
  <dc:identifier>DAGZ6LyPcFY</dc:identifier>
</cp:coreProperties>
</file>